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7" r:id="rId1"/>
  </p:sldMasterIdLst>
  <p:sldIdLst>
    <p:sldId id="257" r:id="rId2"/>
    <p:sldId id="258" r:id="rId3"/>
    <p:sldId id="259" r:id="rId4"/>
    <p:sldId id="260" r:id="rId5"/>
    <p:sldId id="261" r:id="rId6"/>
    <p:sldId id="262" r:id="rId7"/>
    <p:sldId id="263" r:id="rId8"/>
    <p:sldId id="264" r:id="rId9"/>
    <p:sldId id="265" r:id="rId10"/>
    <p:sldId id="281" r:id="rId11"/>
    <p:sldId id="266" r:id="rId12"/>
    <p:sldId id="267" r:id="rId13"/>
    <p:sldId id="268" r:id="rId14"/>
    <p:sldId id="269" r:id="rId15"/>
    <p:sldId id="279" r:id="rId16"/>
    <p:sldId id="280" r:id="rId17"/>
    <p:sldId id="270" r:id="rId18"/>
    <p:sldId id="271" r:id="rId19"/>
    <p:sldId id="272" r:id="rId20"/>
    <p:sldId id="273" r:id="rId21"/>
    <p:sldId id="274" r:id="rId22"/>
    <p:sldId id="275" r:id="rId23"/>
    <p:sldId id="276" r:id="rId24"/>
    <p:sldId id="278"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6" d="100"/>
          <a:sy n="66" d="100"/>
        </p:scale>
        <p:origin x="668"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slide" Target="slides/slide12.xml" /><Relationship Id="rId18" Type="http://schemas.openxmlformats.org/officeDocument/2006/relationships/slide" Target="slides/slide17.xml" /><Relationship Id="rId26" Type="http://schemas.openxmlformats.org/officeDocument/2006/relationships/presProps" Target="presProps.xml" /><Relationship Id="rId3" Type="http://schemas.openxmlformats.org/officeDocument/2006/relationships/slide" Target="slides/slide2.xml" /><Relationship Id="rId21" Type="http://schemas.openxmlformats.org/officeDocument/2006/relationships/slide" Target="slides/slide20.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slide" Target="slides/slide16.xml" /><Relationship Id="rId25" Type="http://schemas.openxmlformats.org/officeDocument/2006/relationships/slide" Target="slides/slide24.xml" /><Relationship Id="rId2" Type="http://schemas.openxmlformats.org/officeDocument/2006/relationships/slide" Target="slides/slide1.xml" /><Relationship Id="rId16" Type="http://schemas.openxmlformats.org/officeDocument/2006/relationships/slide" Target="slides/slide15.xml" /><Relationship Id="rId20" Type="http://schemas.openxmlformats.org/officeDocument/2006/relationships/slide" Target="slides/slide19.xml" /><Relationship Id="rId29" Type="http://schemas.openxmlformats.org/officeDocument/2006/relationships/tableStyles" Target="tableStyles.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24" Type="http://schemas.openxmlformats.org/officeDocument/2006/relationships/slide" Target="slides/slide23.xml" /><Relationship Id="rId5" Type="http://schemas.openxmlformats.org/officeDocument/2006/relationships/slide" Target="slides/slide4.xml" /><Relationship Id="rId15" Type="http://schemas.openxmlformats.org/officeDocument/2006/relationships/slide" Target="slides/slide14.xml" /><Relationship Id="rId23" Type="http://schemas.openxmlformats.org/officeDocument/2006/relationships/slide" Target="slides/slide22.xml" /><Relationship Id="rId28" Type="http://schemas.openxmlformats.org/officeDocument/2006/relationships/theme" Target="theme/theme1.xml" /><Relationship Id="rId10" Type="http://schemas.openxmlformats.org/officeDocument/2006/relationships/slide" Target="slides/slide9.xml" /><Relationship Id="rId19" Type="http://schemas.openxmlformats.org/officeDocument/2006/relationships/slide" Target="slides/slide18.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slide" Target="slides/slide13.xml" /><Relationship Id="rId22" Type="http://schemas.openxmlformats.org/officeDocument/2006/relationships/slide" Target="slides/slide21.xml" /><Relationship Id="rId27" Type="http://schemas.openxmlformats.org/officeDocument/2006/relationships/viewProps" Target="viewProps.xml" /></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32F74A6-5AC8-47F1-9565-014E17E1BEF4}" type="datetimeFigureOut">
              <a:rPr lang="en-IN" smtClean="0"/>
              <a:t>07-11-2023</a:t>
            </a:fld>
            <a:endParaRPr lang="en-IN"/>
          </a:p>
        </p:txBody>
      </p:sp>
      <p:sp>
        <p:nvSpPr>
          <p:cNvPr id="5" name="Footer Placeholder 4"/>
          <p:cNvSpPr>
            <a:spLocks noGrp="1"/>
          </p:cNvSpPr>
          <p:nvPr>
            <p:ph type="ftr" sz="quarter" idx="11"/>
          </p:nvPr>
        </p:nvSpPr>
        <p:spPr/>
        <p:txBody>
          <a:bodyPr/>
          <a:lstStyle/>
          <a:p>
            <a:endParaRPr lang="en-IN"/>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4FF2C35A-950D-48B6-9A6B-D146A851A685}" type="slidenum">
              <a:rPr lang="en-IN" smtClean="0"/>
              <a:t>‹#›</a:t>
            </a:fld>
            <a:endParaRPr lang="en-IN"/>
          </a:p>
        </p:txBody>
      </p:sp>
    </p:spTree>
    <p:extLst>
      <p:ext uri="{BB962C8B-B14F-4D97-AF65-F5344CB8AC3E}">
        <p14:creationId xmlns:p14="http://schemas.microsoft.com/office/powerpoint/2010/main" val="613479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32F74A6-5AC8-47F1-9565-014E17E1BEF4}" type="datetimeFigureOut">
              <a:rPr lang="en-IN" smtClean="0"/>
              <a:t>07-11-2023</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4FF2C35A-950D-48B6-9A6B-D146A851A685}" type="slidenum">
              <a:rPr lang="en-IN" smtClean="0"/>
              <a:t>‹#›</a:t>
            </a:fld>
            <a:endParaRPr lang="en-IN"/>
          </a:p>
        </p:txBody>
      </p:sp>
    </p:spTree>
    <p:extLst>
      <p:ext uri="{BB962C8B-B14F-4D97-AF65-F5344CB8AC3E}">
        <p14:creationId xmlns:p14="http://schemas.microsoft.com/office/powerpoint/2010/main" val="42190781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32F74A6-5AC8-47F1-9565-014E17E1BEF4}" type="datetimeFigureOut">
              <a:rPr lang="en-IN" smtClean="0"/>
              <a:t>07-11-2023</a:t>
            </a:fld>
            <a:endParaRPr lang="en-IN"/>
          </a:p>
        </p:txBody>
      </p:sp>
      <p:sp>
        <p:nvSpPr>
          <p:cNvPr id="5" name="Footer Placeholder 4"/>
          <p:cNvSpPr>
            <a:spLocks noGrp="1"/>
          </p:cNvSpPr>
          <p:nvPr>
            <p:ph type="ftr" sz="quarter" idx="11"/>
          </p:nvPr>
        </p:nvSpPr>
        <p:spPr/>
        <p:txBody>
          <a:bodyPr/>
          <a:lstStyle/>
          <a:p>
            <a:endParaRPr lang="en-IN"/>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4FF2C35A-950D-48B6-9A6B-D146A851A685}" type="slidenum">
              <a:rPr lang="en-IN" smtClean="0"/>
              <a:t>‹#›</a:t>
            </a:fld>
            <a:endParaRPr lang="en-IN"/>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21520809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532F74A6-5AC8-47F1-9565-014E17E1BEF4}" type="datetimeFigureOut">
              <a:rPr lang="en-IN" smtClean="0"/>
              <a:t>07-11-2023</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4FF2C35A-950D-48B6-9A6B-D146A851A685}" type="slidenum">
              <a:rPr lang="en-IN" smtClean="0"/>
              <a:t>‹#›</a:t>
            </a:fld>
            <a:endParaRPr lang="en-IN"/>
          </a:p>
        </p:txBody>
      </p:sp>
    </p:spTree>
    <p:extLst>
      <p:ext uri="{BB962C8B-B14F-4D97-AF65-F5344CB8AC3E}">
        <p14:creationId xmlns:p14="http://schemas.microsoft.com/office/powerpoint/2010/main" val="20490273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532F74A6-5AC8-47F1-9565-014E17E1BEF4}" type="datetimeFigureOut">
              <a:rPr lang="en-IN" smtClean="0"/>
              <a:t>07-11-2023</a:t>
            </a:fld>
            <a:endParaRPr lang="en-IN"/>
          </a:p>
        </p:txBody>
      </p:sp>
      <p:sp>
        <p:nvSpPr>
          <p:cNvPr id="6" name="Footer Placeholder 5"/>
          <p:cNvSpPr>
            <a:spLocks noGrp="1"/>
          </p:cNvSpPr>
          <p:nvPr>
            <p:ph type="ftr" sz="quarter" idx="11"/>
          </p:nvPr>
        </p:nvSpPr>
        <p:spPr/>
        <p:txBody>
          <a:bodyPr/>
          <a:lstStyle/>
          <a:p>
            <a:endParaRPr lang="en-IN"/>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4FF2C35A-950D-48B6-9A6B-D146A851A685}" type="slidenum">
              <a:rPr lang="en-IN" smtClean="0"/>
              <a:t>‹#›</a:t>
            </a:fld>
            <a:endParaRPr lang="en-IN"/>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413473362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532F74A6-5AC8-47F1-9565-014E17E1BEF4}" type="datetimeFigureOut">
              <a:rPr lang="en-IN" smtClean="0"/>
              <a:t>07-11-2023</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4FF2C35A-950D-48B6-9A6B-D146A851A685}" type="slidenum">
              <a:rPr lang="en-IN" smtClean="0"/>
              <a:t>‹#›</a:t>
            </a:fld>
            <a:endParaRPr lang="en-IN"/>
          </a:p>
        </p:txBody>
      </p:sp>
    </p:spTree>
    <p:extLst>
      <p:ext uri="{BB962C8B-B14F-4D97-AF65-F5344CB8AC3E}">
        <p14:creationId xmlns:p14="http://schemas.microsoft.com/office/powerpoint/2010/main" val="418870901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32F74A6-5AC8-47F1-9565-014E17E1BEF4}" type="datetimeFigureOut">
              <a:rPr lang="en-IN" smtClean="0"/>
              <a:t>07-11-2023</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4FF2C35A-950D-48B6-9A6B-D146A851A685}" type="slidenum">
              <a:rPr lang="en-IN" smtClean="0"/>
              <a:t>‹#›</a:t>
            </a:fld>
            <a:endParaRPr lang="en-IN"/>
          </a:p>
        </p:txBody>
      </p:sp>
    </p:spTree>
    <p:extLst>
      <p:ext uri="{BB962C8B-B14F-4D97-AF65-F5344CB8AC3E}">
        <p14:creationId xmlns:p14="http://schemas.microsoft.com/office/powerpoint/2010/main" val="51332104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32F74A6-5AC8-47F1-9565-014E17E1BEF4}" type="datetimeFigureOut">
              <a:rPr lang="en-IN" smtClean="0"/>
              <a:t>07-11-2023</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4FF2C35A-950D-48B6-9A6B-D146A851A685}" type="slidenum">
              <a:rPr lang="en-IN" smtClean="0"/>
              <a:t>‹#›</a:t>
            </a:fld>
            <a:endParaRPr lang="en-IN"/>
          </a:p>
        </p:txBody>
      </p:sp>
    </p:spTree>
    <p:extLst>
      <p:ext uri="{BB962C8B-B14F-4D97-AF65-F5344CB8AC3E}">
        <p14:creationId xmlns:p14="http://schemas.microsoft.com/office/powerpoint/2010/main" val="20517461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32F74A6-5AC8-47F1-9565-014E17E1BEF4}" type="datetimeFigureOut">
              <a:rPr lang="en-IN" smtClean="0"/>
              <a:t>07-11-2023</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4FF2C35A-950D-48B6-9A6B-D146A851A685}" type="slidenum">
              <a:rPr lang="en-IN" smtClean="0"/>
              <a:t>‹#›</a:t>
            </a:fld>
            <a:endParaRPr lang="en-IN"/>
          </a:p>
        </p:txBody>
      </p:sp>
    </p:spTree>
    <p:extLst>
      <p:ext uri="{BB962C8B-B14F-4D97-AF65-F5344CB8AC3E}">
        <p14:creationId xmlns:p14="http://schemas.microsoft.com/office/powerpoint/2010/main" val="12957421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32F74A6-5AC8-47F1-9565-014E17E1BEF4}" type="datetimeFigureOut">
              <a:rPr lang="en-IN" smtClean="0"/>
              <a:t>07-11-2023</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4FF2C35A-950D-48B6-9A6B-D146A851A685}" type="slidenum">
              <a:rPr lang="en-IN" smtClean="0"/>
              <a:t>‹#›</a:t>
            </a:fld>
            <a:endParaRPr lang="en-IN"/>
          </a:p>
        </p:txBody>
      </p:sp>
    </p:spTree>
    <p:extLst>
      <p:ext uri="{BB962C8B-B14F-4D97-AF65-F5344CB8AC3E}">
        <p14:creationId xmlns:p14="http://schemas.microsoft.com/office/powerpoint/2010/main" val="30109394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32F74A6-5AC8-47F1-9565-014E17E1BEF4}" type="datetimeFigureOut">
              <a:rPr lang="en-IN" smtClean="0"/>
              <a:t>07-11-2023</a:t>
            </a:fld>
            <a:endParaRPr lang="en-IN"/>
          </a:p>
        </p:txBody>
      </p:sp>
      <p:sp>
        <p:nvSpPr>
          <p:cNvPr id="6" name="Footer Placeholder 5"/>
          <p:cNvSpPr>
            <a:spLocks noGrp="1"/>
          </p:cNvSpPr>
          <p:nvPr>
            <p:ph type="ftr" sz="quarter" idx="11"/>
          </p:nvPr>
        </p:nvSpPr>
        <p:spPr/>
        <p:txBody>
          <a:bodyPr/>
          <a:lstStyle/>
          <a:p>
            <a:endParaRPr lang="en-IN"/>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4FF2C35A-950D-48B6-9A6B-D146A851A685}" type="slidenum">
              <a:rPr lang="en-IN" smtClean="0"/>
              <a:t>‹#›</a:t>
            </a:fld>
            <a:endParaRPr lang="en-IN"/>
          </a:p>
        </p:txBody>
      </p:sp>
    </p:spTree>
    <p:extLst>
      <p:ext uri="{BB962C8B-B14F-4D97-AF65-F5344CB8AC3E}">
        <p14:creationId xmlns:p14="http://schemas.microsoft.com/office/powerpoint/2010/main" val="29577738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32F74A6-5AC8-47F1-9565-014E17E1BEF4}" type="datetimeFigureOut">
              <a:rPr lang="en-IN" smtClean="0"/>
              <a:t>07-11-2023</a:t>
            </a:fld>
            <a:endParaRPr lang="en-IN"/>
          </a:p>
        </p:txBody>
      </p:sp>
      <p:sp>
        <p:nvSpPr>
          <p:cNvPr id="8" name="Footer Placeholder 7"/>
          <p:cNvSpPr>
            <a:spLocks noGrp="1"/>
          </p:cNvSpPr>
          <p:nvPr>
            <p:ph type="ftr" sz="quarter" idx="11"/>
          </p:nvPr>
        </p:nvSpPr>
        <p:spPr/>
        <p:txBody>
          <a:bodyPr/>
          <a:lstStyle/>
          <a:p>
            <a:endParaRPr lang="en-IN"/>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4FF2C35A-950D-48B6-9A6B-D146A851A685}" type="slidenum">
              <a:rPr lang="en-IN" smtClean="0"/>
              <a:t>‹#›</a:t>
            </a:fld>
            <a:endParaRPr lang="en-IN"/>
          </a:p>
        </p:txBody>
      </p:sp>
    </p:spTree>
    <p:extLst>
      <p:ext uri="{BB962C8B-B14F-4D97-AF65-F5344CB8AC3E}">
        <p14:creationId xmlns:p14="http://schemas.microsoft.com/office/powerpoint/2010/main" val="15312113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32F74A6-5AC8-47F1-9565-014E17E1BEF4}" type="datetimeFigureOut">
              <a:rPr lang="en-IN" smtClean="0"/>
              <a:t>07-11-2023</a:t>
            </a:fld>
            <a:endParaRPr lang="en-IN"/>
          </a:p>
        </p:txBody>
      </p:sp>
      <p:sp>
        <p:nvSpPr>
          <p:cNvPr id="4" name="Footer Placeholder 3"/>
          <p:cNvSpPr>
            <a:spLocks noGrp="1"/>
          </p:cNvSpPr>
          <p:nvPr>
            <p:ph type="ftr" sz="quarter" idx="11"/>
          </p:nvPr>
        </p:nvSpPr>
        <p:spPr/>
        <p:txBody>
          <a:bodyPr/>
          <a:lstStyle/>
          <a:p>
            <a:endParaRPr lang="en-IN"/>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4FF2C35A-950D-48B6-9A6B-D146A851A685}" type="slidenum">
              <a:rPr lang="en-IN" smtClean="0"/>
              <a:t>‹#›</a:t>
            </a:fld>
            <a:endParaRPr lang="en-IN"/>
          </a:p>
        </p:txBody>
      </p:sp>
    </p:spTree>
    <p:extLst>
      <p:ext uri="{BB962C8B-B14F-4D97-AF65-F5344CB8AC3E}">
        <p14:creationId xmlns:p14="http://schemas.microsoft.com/office/powerpoint/2010/main" val="33998386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32F74A6-5AC8-47F1-9565-014E17E1BEF4}" type="datetimeFigureOut">
              <a:rPr lang="en-IN" smtClean="0"/>
              <a:t>07-11-2023</a:t>
            </a:fld>
            <a:endParaRPr lang="en-IN"/>
          </a:p>
        </p:txBody>
      </p:sp>
      <p:sp>
        <p:nvSpPr>
          <p:cNvPr id="3" name="Footer Placeholder 2"/>
          <p:cNvSpPr>
            <a:spLocks noGrp="1"/>
          </p:cNvSpPr>
          <p:nvPr>
            <p:ph type="ftr" sz="quarter" idx="11"/>
          </p:nvPr>
        </p:nvSpPr>
        <p:spPr/>
        <p:txBody>
          <a:bodyPr/>
          <a:lstStyle/>
          <a:p>
            <a:endParaRPr lang="en-IN"/>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4FF2C35A-950D-48B6-9A6B-D146A851A685}" type="slidenum">
              <a:rPr lang="en-IN" smtClean="0"/>
              <a:t>‹#›</a:t>
            </a:fld>
            <a:endParaRPr lang="en-IN"/>
          </a:p>
        </p:txBody>
      </p:sp>
    </p:spTree>
    <p:extLst>
      <p:ext uri="{BB962C8B-B14F-4D97-AF65-F5344CB8AC3E}">
        <p14:creationId xmlns:p14="http://schemas.microsoft.com/office/powerpoint/2010/main" val="42383639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2F74A6-5AC8-47F1-9565-014E17E1BEF4}" type="datetimeFigureOut">
              <a:rPr lang="en-IN" smtClean="0"/>
              <a:t>07-11-2023</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4FF2C35A-950D-48B6-9A6B-D146A851A685}" type="slidenum">
              <a:rPr lang="en-IN" smtClean="0"/>
              <a:t>‹#›</a:t>
            </a:fld>
            <a:endParaRPr lang="en-IN"/>
          </a:p>
        </p:txBody>
      </p:sp>
    </p:spTree>
    <p:extLst>
      <p:ext uri="{BB962C8B-B14F-4D97-AF65-F5344CB8AC3E}">
        <p14:creationId xmlns:p14="http://schemas.microsoft.com/office/powerpoint/2010/main" val="11515622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2F74A6-5AC8-47F1-9565-014E17E1BEF4}" type="datetimeFigureOut">
              <a:rPr lang="en-IN" smtClean="0"/>
              <a:t>07-11-2023</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4FF2C35A-950D-48B6-9A6B-D146A851A685}" type="slidenum">
              <a:rPr lang="en-IN" smtClean="0"/>
              <a:t>‹#›</a:t>
            </a:fld>
            <a:endParaRPr lang="en-IN"/>
          </a:p>
        </p:txBody>
      </p:sp>
    </p:spTree>
    <p:extLst>
      <p:ext uri="{BB962C8B-B14F-4D97-AF65-F5344CB8AC3E}">
        <p14:creationId xmlns:p14="http://schemas.microsoft.com/office/powerpoint/2010/main" val="39510450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slideLayout" Target="../slideLayouts/slideLayout13.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slideLayout" Target="../slideLayouts/slideLayout12.xml" /><Relationship Id="rId17" Type="http://schemas.openxmlformats.org/officeDocument/2006/relationships/theme" Target="../theme/theme1.xml" /><Relationship Id="rId2" Type="http://schemas.openxmlformats.org/officeDocument/2006/relationships/slideLayout" Target="../slideLayouts/slideLayout2.xml" /><Relationship Id="rId16" Type="http://schemas.openxmlformats.org/officeDocument/2006/relationships/slideLayout" Target="../slideLayouts/slideLayout16.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5" Type="http://schemas.openxmlformats.org/officeDocument/2006/relationships/slideLayout" Target="../slideLayouts/slideLayout1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 Id="rId14" Type="http://schemas.openxmlformats.org/officeDocument/2006/relationships/slideLayout" Target="../slideLayouts/slideLayout14.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532F74A6-5AC8-47F1-9565-014E17E1BEF4}" type="datetimeFigureOut">
              <a:rPr lang="en-IN" smtClean="0"/>
              <a:t>07-11-2023</a:t>
            </a:fld>
            <a:endParaRPr lang="en-IN"/>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4FF2C35A-950D-48B6-9A6B-D146A851A685}" type="slidenum">
              <a:rPr lang="en-IN" smtClean="0"/>
              <a:t>‹#›</a:t>
            </a:fld>
            <a:endParaRPr lang="en-IN"/>
          </a:p>
        </p:txBody>
      </p:sp>
    </p:spTree>
    <p:extLst>
      <p:ext uri="{BB962C8B-B14F-4D97-AF65-F5344CB8AC3E}">
        <p14:creationId xmlns:p14="http://schemas.microsoft.com/office/powerpoint/2010/main" val="324331403"/>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 id="2147483690" r:id="rId13"/>
    <p:sldLayoutId id="2147483691" r:id="rId14"/>
    <p:sldLayoutId id="2147483692" r:id="rId15"/>
    <p:sldLayoutId id="2147483693"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0.xml.rels><?xml version="1.0" encoding="UTF-8" standalone="yes"?>
<Relationships xmlns="http://schemas.openxmlformats.org/package/2006/relationships"><Relationship Id="rId2" Type="http://schemas.openxmlformats.org/officeDocument/2006/relationships/image" Target="../media/image4.png" /><Relationship Id="rId1" Type="http://schemas.openxmlformats.org/officeDocument/2006/relationships/slideLayout" Target="../slideLayouts/slideLayout7.xml" /></Relationships>
</file>

<file path=ppt/slides/_rels/slide11.xml.rels><?xml version="1.0" encoding="UTF-8" standalone="yes"?>
<Relationships xmlns="http://schemas.openxmlformats.org/package/2006/relationships"><Relationship Id="rId2" Type="http://schemas.openxmlformats.org/officeDocument/2006/relationships/image" Target="../media/image5.png" /><Relationship Id="rId1" Type="http://schemas.openxmlformats.org/officeDocument/2006/relationships/slideLayout" Target="../slideLayouts/slideLayout7.xml" /></Relationships>
</file>

<file path=ppt/slides/_rels/slide12.xml.rels><?xml version="1.0" encoding="UTF-8" standalone="yes"?>
<Relationships xmlns="http://schemas.openxmlformats.org/package/2006/relationships"><Relationship Id="rId2" Type="http://schemas.openxmlformats.org/officeDocument/2006/relationships/image" Target="../media/image6.png" /><Relationship Id="rId1" Type="http://schemas.openxmlformats.org/officeDocument/2006/relationships/slideLayout" Target="../slideLayouts/slideLayout7.xml" /></Relationships>
</file>

<file path=ppt/slides/_rels/slide13.xml.rels><?xml version="1.0" encoding="UTF-8" standalone="yes"?>
<Relationships xmlns="http://schemas.openxmlformats.org/package/2006/relationships"><Relationship Id="rId2" Type="http://schemas.openxmlformats.org/officeDocument/2006/relationships/image" Target="../media/image7.png" /><Relationship Id="rId1" Type="http://schemas.openxmlformats.org/officeDocument/2006/relationships/slideLayout" Target="../slideLayouts/slideLayout7.xml" /></Relationships>
</file>

<file path=ppt/slides/_rels/slide14.xml.rels><?xml version="1.0" encoding="UTF-8" standalone="yes"?>
<Relationships xmlns="http://schemas.openxmlformats.org/package/2006/relationships"><Relationship Id="rId2" Type="http://schemas.openxmlformats.org/officeDocument/2006/relationships/image" Target="../media/image8.png" /><Relationship Id="rId1" Type="http://schemas.openxmlformats.org/officeDocument/2006/relationships/slideLayout" Target="../slideLayouts/slideLayout7.xml" /></Relationships>
</file>

<file path=ppt/slides/_rels/slide15.xml.rels><?xml version="1.0" encoding="UTF-8" standalone="yes"?>
<Relationships xmlns="http://schemas.openxmlformats.org/package/2006/relationships"><Relationship Id="rId2" Type="http://schemas.openxmlformats.org/officeDocument/2006/relationships/image" Target="../media/image9.png" /><Relationship Id="rId1" Type="http://schemas.openxmlformats.org/officeDocument/2006/relationships/slideLayout" Target="../slideLayouts/slideLayout7.xml" /></Relationships>
</file>

<file path=ppt/slides/_rels/slide16.xml.rels><?xml version="1.0" encoding="UTF-8" standalone="yes"?>
<Relationships xmlns="http://schemas.openxmlformats.org/package/2006/relationships"><Relationship Id="rId2" Type="http://schemas.openxmlformats.org/officeDocument/2006/relationships/image" Target="../media/image10.png" /><Relationship Id="rId1" Type="http://schemas.openxmlformats.org/officeDocument/2006/relationships/slideLayout" Target="../slideLayouts/slideLayout7.xml" /></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 /></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7.xml.rels><?xml version="1.0" encoding="UTF-8" standalone="yes"?>
<Relationships xmlns="http://schemas.openxmlformats.org/package/2006/relationships"><Relationship Id="rId2" Type="http://schemas.openxmlformats.org/officeDocument/2006/relationships/image" Target="../media/image1.png" /><Relationship Id="rId1" Type="http://schemas.openxmlformats.org/officeDocument/2006/relationships/slideLayout" Target="../slideLayouts/slideLayout2.xml" /></Relationships>
</file>

<file path=ppt/slides/_rels/slide8.xml.rels><?xml version="1.0" encoding="UTF-8" standalone="yes"?>
<Relationships xmlns="http://schemas.openxmlformats.org/package/2006/relationships"><Relationship Id="rId2" Type="http://schemas.openxmlformats.org/officeDocument/2006/relationships/image" Target="../media/image2.png" /><Relationship Id="rId1" Type="http://schemas.openxmlformats.org/officeDocument/2006/relationships/slideLayout" Target="../slideLayouts/slideLayout6.xml" /></Relationships>
</file>

<file path=ppt/slides/_rels/slide9.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Layout" Target="../slideLayouts/slideLayout7.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757850-9DDE-1128-559E-F0CC19E15DC6}"/>
              </a:ext>
            </a:extLst>
          </p:cNvPr>
          <p:cNvSpPr>
            <a:spLocks noGrp="1"/>
          </p:cNvSpPr>
          <p:nvPr>
            <p:ph type="title"/>
          </p:nvPr>
        </p:nvSpPr>
        <p:spPr>
          <a:xfrm>
            <a:off x="2585499" y="0"/>
            <a:ext cx="8911687" cy="1280890"/>
          </a:xfrm>
        </p:spPr>
        <p:txBody>
          <a:bodyPr>
            <a:normAutofit/>
          </a:bodyPr>
          <a:lstStyle/>
          <a:p>
            <a:r>
              <a:rPr lang="en-US" sz="6000" b="1" dirty="0">
                <a:solidFill>
                  <a:schemeClr val="accent1">
                    <a:lumMod val="50000"/>
                  </a:schemeClr>
                </a:solidFill>
                <a:latin typeface="Aldhabi" panose="01000000000000000000" pitchFamily="2" charset="-78"/>
                <a:cs typeface="Aldhabi" panose="01000000000000000000" pitchFamily="2" charset="-78"/>
              </a:rPr>
              <a:t>Contents - </a:t>
            </a:r>
            <a:endParaRPr lang="en-IN" sz="6000" b="1" dirty="0">
              <a:solidFill>
                <a:schemeClr val="accent1">
                  <a:lumMod val="50000"/>
                </a:schemeClr>
              </a:solidFill>
              <a:latin typeface="Aldhabi" panose="01000000000000000000" pitchFamily="2" charset="-78"/>
              <a:cs typeface="Aldhabi" panose="01000000000000000000" pitchFamily="2" charset="-78"/>
            </a:endParaRPr>
          </a:p>
        </p:txBody>
      </p:sp>
      <p:sp>
        <p:nvSpPr>
          <p:cNvPr id="3" name="Content Placeholder 2">
            <a:extLst>
              <a:ext uri="{FF2B5EF4-FFF2-40B4-BE49-F238E27FC236}">
                <a16:creationId xmlns:a16="http://schemas.microsoft.com/office/drawing/2014/main" id="{0881B1F6-6534-2A8B-F7C8-190F8DACFA13}"/>
              </a:ext>
            </a:extLst>
          </p:cNvPr>
          <p:cNvSpPr>
            <a:spLocks noGrp="1"/>
          </p:cNvSpPr>
          <p:nvPr>
            <p:ph idx="1"/>
          </p:nvPr>
        </p:nvSpPr>
        <p:spPr>
          <a:xfrm>
            <a:off x="2585499" y="1067601"/>
            <a:ext cx="8915400" cy="5188819"/>
          </a:xfrm>
        </p:spPr>
        <p:txBody>
          <a:bodyPr>
            <a:noAutofit/>
          </a:bodyPr>
          <a:lstStyle/>
          <a:p>
            <a:pPr>
              <a:buFont typeface="Wingdings" panose="05000000000000000000" pitchFamily="2" charset="2"/>
              <a:buChar char="§"/>
            </a:pPr>
            <a:r>
              <a:rPr lang="en-US" sz="2000" dirty="0">
                <a:solidFill>
                  <a:schemeClr val="accent1">
                    <a:lumMod val="75000"/>
                  </a:schemeClr>
                </a:solidFill>
                <a:latin typeface="Aldhabi" panose="01000000000000000000" pitchFamily="2" charset="-78"/>
                <a:cs typeface="Aldhabi" panose="01000000000000000000" pitchFamily="2" charset="-78"/>
              </a:rPr>
              <a:t>Introduction</a:t>
            </a:r>
          </a:p>
          <a:p>
            <a:pPr>
              <a:buFont typeface="Wingdings" panose="05000000000000000000" pitchFamily="2" charset="2"/>
              <a:buChar char="§"/>
            </a:pPr>
            <a:r>
              <a:rPr lang="en-US" sz="2000" dirty="0">
                <a:solidFill>
                  <a:schemeClr val="accent1">
                    <a:lumMod val="75000"/>
                  </a:schemeClr>
                </a:solidFill>
                <a:latin typeface="Aldhabi" panose="01000000000000000000" pitchFamily="2" charset="-78"/>
                <a:cs typeface="Aldhabi" panose="01000000000000000000" pitchFamily="2" charset="-78"/>
              </a:rPr>
              <a:t>Choice of topic</a:t>
            </a:r>
          </a:p>
          <a:p>
            <a:pPr>
              <a:buFont typeface="Wingdings" panose="05000000000000000000" pitchFamily="2" charset="2"/>
              <a:buChar char="§"/>
            </a:pPr>
            <a:r>
              <a:rPr lang="en-US" sz="2000" dirty="0">
                <a:solidFill>
                  <a:schemeClr val="accent1">
                    <a:lumMod val="75000"/>
                  </a:schemeClr>
                </a:solidFill>
                <a:latin typeface="Aldhabi" panose="01000000000000000000" pitchFamily="2" charset="-78"/>
                <a:cs typeface="Aldhabi" panose="01000000000000000000" pitchFamily="2" charset="-78"/>
              </a:rPr>
              <a:t>Proposed System</a:t>
            </a:r>
          </a:p>
          <a:p>
            <a:pPr>
              <a:buFont typeface="Wingdings" panose="05000000000000000000" pitchFamily="2" charset="2"/>
              <a:buChar char="§"/>
            </a:pPr>
            <a:r>
              <a:rPr lang="en-US" sz="2000" dirty="0">
                <a:solidFill>
                  <a:schemeClr val="accent1">
                    <a:lumMod val="75000"/>
                  </a:schemeClr>
                </a:solidFill>
                <a:latin typeface="Aldhabi" panose="01000000000000000000" pitchFamily="2" charset="-78"/>
                <a:cs typeface="Aldhabi" panose="01000000000000000000" pitchFamily="2" charset="-78"/>
              </a:rPr>
              <a:t>Methodology</a:t>
            </a:r>
          </a:p>
          <a:p>
            <a:pPr>
              <a:buFont typeface="Wingdings" panose="05000000000000000000" pitchFamily="2" charset="2"/>
              <a:buChar char="§"/>
            </a:pPr>
            <a:r>
              <a:rPr lang="en-US" sz="2000" dirty="0">
                <a:solidFill>
                  <a:schemeClr val="accent1">
                    <a:lumMod val="75000"/>
                  </a:schemeClr>
                </a:solidFill>
                <a:latin typeface="Aldhabi" panose="01000000000000000000" pitchFamily="2" charset="-78"/>
                <a:cs typeface="Aldhabi" panose="01000000000000000000" pitchFamily="2" charset="-78"/>
              </a:rPr>
              <a:t>Proposed System Model</a:t>
            </a:r>
          </a:p>
          <a:p>
            <a:pPr>
              <a:buFont typeface="Wingdings" panose="05000000000000000000" pitchFamily="2" charset="2"/>
              <a:buChar char="§"/>
            </a:pPr>
            <a:r>
              <a:rPr lang="en-US" sz="2000" dirty="0">
                <a:solidFill>
                  <a:schemeClr val="accent1">
                    <a:lumMod val="75000"/>
                  </a:schemeClr>
                </a:solidFill>
                <a:latin typeface="Aldhabi" panose="01000000000000000000" pitchFamily="2" charset="-78"/>
                <a:cs typeface="Aldhabi" panose="01000000000000000000" pitchFamily="2" charset="-78"/>
              </a:rPr>
              <a:t>Proposed Approach</a:t>
            </a:r>
          </a:p>
          <a:p>
            <a:pPr>
              <a:buFont typeface="Wingdings" panose="05000000000000000000" pitchFamily="2" charset="2"/>
              <a:buChar char="§"/>
            </a:pPr>
            <a:r>
              <a:rPr lang="en-US" sz="2000" dirty="0">
                <a:solidFill>
                  <a:schemeClr val="accent1">
                    <a:lumMod val="75000"/>
                  </a:schemeClr>
                </a:solidFill>
                <a:latin typeface="Aldhabi" panose="01000000000000000000" pitchFamily="2" charset="-78"/>
                <a:cs typeface="Aldhabi" panose="01000000000000000000" pitchFamily="2" charset="-78"/>
              </a:rPr>
              <a:t>Screenshot</a:t>
            </a:r>
          </a:p>
          <a:p>
            <a:pPr>
              <a:buFont typeface="Wingdings" panose="05000000000000000000" pitchFamily="2" charset="2"/>
              <a:buChar char="§"/>
            </a:pPr>
            <a:r>
              <a:rPr lang="en-US" sz="2000" dirty="0">
                <a:solidFill>
                  <a:schemeClr val="accent1">
                    <a:lumMod val="75000"/>
                  </a:schemeClr>
                </a:solidFill>
                <a:latin typeface="Aldhabi" panose="01000000000000000000" pitchFamily="2" charset="-78"/>
                <a:cs typeface="Aldhabi" panose="01000000000000000000" pitchFamily="2" charset="-78"/>
              </a:rPr>
              <a:t>System Requirements</a:t>
            </a:r>
          </a:p>
          <a:p>
            <a:pPr>
              <a:buFont typeface="Wingdings" panose="05000000000000000000" pitchFamily="2" charset="2"/>
              <a:buChar char="§"/>
            </a:pPr>
            <a:r>
              <a:rPr lang="en-US" sz="2000" dirty="0">
                <a:solidFill>
                  <a:schemeClr val="accent1">
                    <a:lumMod val="75000"/>
                  </a:schemeClr>
                </a:solidFill>
                <a:latin typeface="Aldhabi" panose="01000000000000000000" pitchFamily="2" charset="-78"/>
                <a:cs typeface="Aldhabi" panose="01000000000000000000" pitchFamily="2" charset="-78"/>
              </a:rPr>
              <a:t>Applications</a:t>
            </a:r>
          </a:p>
          <a:p>
            <a:pPr>
              <a:buFont typeface="Wingdings" panose="05000000000000000000" pitchFamily="2" charset="2"/>
              <a:buChar char="§"/>
            </a:pPr>
            <a:r>
              <a:rPr lang="en-US" sz="2000" dirty="0">
                <a:solidFill>
                  <a:schemeClr val="accent1">
                    <a:lumMod val="75000"/>
                  </a:schemeClr>
                </a:solidFill>
                <a:latin typeface="Aldhabi" panose="01000000000000000000" pitchFamily="2" charset="-78"/>
                <a:cs typeface="Aldhabi" panose="01000000000000000000" pitchFamily="2" charset="-78"/>
              </a:rPr>
              <a:t>Advantages &amp; Limitations</a:t>
            </a:r>
          </a:p>
          <a:p>
            <a:pPr>
              <a:buFont typeface="Wingdings" panose="05000000000000000000" pitchFamily="2" charset="2"/>
              <a:buChar char="§"/>
            </a:pPr>
            <a:r>
              <a:rPr lang="en-US" sz="2000" dirty="0">
                <a:solidFill>
                  <a:schemeClr val="accent1">
                    <a:lumMod val="75000"/>
                  </a:schemeClr>
                </a:solidFill>
                <a:latin typeface="Aldhabi" panose="01000000000000000000" pitchFamily="2" charset="-78"/>
                <a:cs typeface="Aldhabi" panose="01000000000000000000" pitchFamily="2" charset="-78"/>
              </a:rPr>
              <a:t>Conclusion</a:t>
            </a:r>
          </a:p>
          <a:p>
            <a:pPr>
              <a:buFont typeface="Wingdings" panose="05000000000000000000" pitchFamily="2" charset="2"/>
              <a:buChar char="§"/>
            </a:pPr>
            <a:r>
              <a:rPr lang="en-US" sz="2000" dirty="0">
                <a:solidFill>
                  <a:schemeClr val="accent1">
                    <a:lumMod val="75000"/>
                  </a:schemeClr>
                </a:solidFill>
                <a:latin typeface="Aldhabi" panose="01000000000000000000" pitchFamily="2" charset="-78"/>
                <a:cs typeface="Aldhabi" panose="01000000000000000000" pitchFamily="2" charset="-78"/>
              </a:rPr>
              <a:t>Future Scopes</a:t>
            </a:r>
          </a:p>
          <a:p>
            <a:pPr>
              <a:buFont typeface="Wingdings" panose="05000000000000000000" pitchFamily="2" charset="2"/>
              <a:buChar char="§"/>
            </a:pPr>
            <a:r>
              <a:rPr lang="en-US" sz="2000" dirty="0">
                <a:solidFill>
                  <a:schemeClr val="accent1">
                    <a:lumMod val="75000"/>
                  </a:schemeClr>
                </a:solidFill>
                <a:latin typeface="Aldhabi" panose="01000000000000000000" pitchFamily="2" charset="-78"/>
                <a:cs typeface="Aldhabi" panose="01000000000000000000" pitchFamily="2" charset="-78"/>
              </a:rPr>
              <a:t>References</a:t>
            </a:r>
            <a:endParaRPr lang="en-IN" sz="2000" dirty="0">
              <a:solidFill>
                <a:schemeClr val="accent1">
                  <a:lumMod val="75000"/>
                </a:schemeClr>
              </a:solidFill>
              <a:latin typeface="Aldhabi" panose="01000000000000000000" pitchFamily="2" charset="-78"/>
              <a:cs typeface="Aldhabi" panose="01000000000000000000" pitchFamily="2" charset="-78"/>
            </a:endParaRPr>
          </a:p>
          <a:p>
            <a:pPr>
              <a:buFont typeface="Wingdings" panose="05000000000000000000" pitchFamily="2" charset="2"/>
              <a:buChar char="§"/>
            </a:pPr>
            <a:endParaRPr lang="en-IN" sz="2000" dirty="0">
              <a:solidFill>
                <a:schemeClr val="accent1">
                  <a:lumMod val="75000"/>
                </a:schemeClr>
              </a:solidFill>
              <a:latin typeface="Aldhabi" panose="01000000000000000000" pitchFamily="2" charset="-78"/>
              <a:cs typeface="Aldhabi" panose="01000000000000000000" pitchFamily="2" charset="-78"/>
            </a:endParaRPr>
          </a:p>
        </p:txBody>
      </p:sp>
    </p:spTree>
    <p:extLst>
      <p:ext uri="{BB962C8B-B14F-4D97-AF65-F5344CB8AC3E}">
        <p14:creationId xmlns:p14="http://schemas.microsoft.com/office/powerpoint/2010/main" val="27320590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7377FFD-7D0A-C3BD-7EC1-13542323E5C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86758" y="584815"/>
            <a:ext cx="10014012" cy="5558533"/>
          </a:xfrm>
          <a:prstGeom prst="rect">
            <a:avLst/>
          </a:prstGeom>
        </p:spPr>
      </p:pic>
    </p:spTree>
    <p:extLst>
      <p:ext uri="{BB962C8B-B14F-4D97-AF65-F5344CB8AC3E}">
        <p14:creationId xmlns:p14="http://schemas.microsoft.com/office/powerpoint/2010/main" val="26215546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8670D5C-9EEA-038F-F209-43EFA997530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1777" y="298384"/>
            <a:ext cx="10725215" cy="6032934"/>
          </a:xfrm>
          <a:prstGeom prst="rect">
            <a:avLst/>
          </a:prstGeom>
        </p:spPr>
      </p:pic>
    </p:spTree>
    <p:extLst>
      <p:ext uri="{BB962C8B-B14F-4D97-AF65-F5344CB8AC3E}">
        <p14:creationId xmlns:p14="http://schemas.microsoft.com/office/powerpoint/2010/main" val="35551617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2DD4A4E-18C0-B376-EDC7-7C9A0B61B2B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1145" y="433136"/>
            <a:ext cx="11011301" cy="6193857"/>
          </a:xfrm>
          <a:prstGeom prst="rect">
            <a:avLst/>
          </a:prstGeom>
        </p:spPr>
      </p:pic>
    </p:spTree>
    <p:extLst>
      <p:ext uri="{BB962C8B-B14F-4D97-AF65-F5344CB8AC3E}">
        <p14:creationId xmlns:p14="http://schemas.microsoft.com/office/powerpoint/2010/main" val="8160961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4B93DA1-5909-1426-6CCD-693CB94EC38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0021" y="383506"/>
            <a:ext cx="10828421" cy="6090987"/>
          </a:xfrm>
          <a:prstGeom prst="rect">
            <a:avLst/>
          </a:prstGeom>
        </p:spPr>
      </p:pic>
    </p:spTree>
    <p:extLst>
      <p:ext uri="{BB962C8B-B14F-4D97-AF65-F5344CB8AC3E}">
        <p14:creationId xmlns:p14="http://schemas.microsoft.com/office/powerpoint/2010/main" val="40737741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E7516F3-B952-6DA7-B39E-5B4CA88142D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7398" y="356135"/>
            <a:ext cx="11232682" cy="6318384"/>
          </a:xfrm>
          <a:prstGeom prst="rect">
            <a:avLst/>
          </a:prstGeom>
        </p:spPr>
      </p:pic>
    </p:spTree>
    <p:extLst>
      <p:ext uri="{BB962C8B-B14F-4D97-AF65-F5344CB8AC3E}">
        <p14:creationId xmlns:p14="http://schemas.microsoft.com/office/powerpoint/2010/main" val="17551042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D858F7D-4AE5-07E1-6CA0-931D8C0DDB4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1264" y="288758"/>
            <a:ext cx="11276530" cy="6343048"/>
          </a:xfrm>
          <a:prstGeom prst="rect">
            <a:avLst/>
          </a:prstGeom>
        </p:spPr>
      </p:pic>
    </p:spTree>
    <p:extLst>
      <p:ext uri="{BB962C8B-B14F-4D97-AF65-F5344CB8AC3E}">
        <p14:creationId xmlns:p14="http://schemas.microsoft.com/office/powerpoint/2010/main" val="34767056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C498D20-9694-BF8D-3E68-CF8D185FE31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5524" y="364557"/>
            <a:ext cx="10895798" cy="6128886"/>
          </a:xfrm>
          <a:prstGeom prst="rect">
            <a:avLst/>
          </a:prstGeom>
        </p:spPr>
      </p:pic>
    </p:spTree>
    <p:extLst>
      <p:ext uri="{BB962C8B-B14F-4D97-AF65-F5344CB8AC3E}">
        <p14:creationId xmlns:p14="http://schemas.microsoft.com/office/powerpoint/2010/main" val="21339081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829152-E522-851B-7C7B-E4957B65B8B0}"/>
              </a:ext>
            </a:extLst>
          </p:cNvPr>
          <p:cNvSpPr>
            <a:spLocks noGrp="1"/>
          </p:cNvSpPr>
          <p:nvPr>
            <p:ph type="title"/>
          </p:nvPr>
        </p:nvSpPr>
        <p:spPr>
          <a:xfrm>
            <a:off x="2592925" y="306333"/>
            <a:ext cx="8911687" cy="1280890"/>
          </a:xfrm>
        </p:spPr>
        <p:txBody>
          <a:bodyPr>
            <a:normAutofit/>
          </a:bodyPr>
          <a:lstStyle/>
          <a:p>
            <a:r>
              <a:rPr lang="en-US" sz="6000" b="1" dirty="0">
                <a:solidFill>
                  <a:schemeClr val="accent1">
                    <a:lumMod val="50000"/>
                  </a:schemeClr>
                </a:solidFill>
                <a:latin typeface="Aldhabi" panose="01000000000000000000" pitchFamily="2" charset="-78"/>
                <a:cs typeface="Aldhabi" panose="01000000000000000000" pitchFamily="2" charset="-78"/>
              </a:rPr>
              <a:t>System Requirements</a:t>
            </a:r>
            <a:endParaRPr lang="en-IN" sz="6000" b="1" dirty="0">
              <a:solidFill>
                <a:schemeClr val="accent1">
                  <a:lumMod val="50000"/>
                </a:schemeClr>
              </a:solidFill>
              <a:latin typeface="Aldhabi" panose="01000000000000000000" pitchFamily="2" charset="-78"/>
              <a:cs typeface="Aldhabi" panose="01000000000000000000" pitchFamily="2" charset="-78"/>
            </a:endParaRPr>
          </a:p>
        </p:txBody>
      </p:sp>
      <p:sp>
        <p:nvSpPr>
          <p:cNvPr id="3" name="Content Placeholder 2">
            <a:extLst>
              <a:ext uri="{FF2B5EF4-FFF2-40B4-BE49-F238E27FC236}">
                <a16:creationId xmlns:a16="http://schemas.microsoft.com/office/drawing/2014/main" id="{AE84B804-4228-CDE7-BDC5-ECBD9D31A179}"/>
              </a:ext>
            </a:extLst>
          </p:cNvPr>
          <p:cNvSpPr>
            <a:spLocks noGrp="1"/>
          </p:cNvSpPr>
          <p:nvPr>
            <p:ph idx="1"/>
          </p:nvPr>
        </p:nvSpPr>
        <p:spPr/>
        <p:txBody>
          <a:bodyPr>
            <a:normAutofit/>
          </a:bodyPr>
          <a:lstStyle/>
          <a:p>
            <a:pPr marL="502920" indent="-457200">
              <a:buFont typeface="+mj-lt"/>
              <a:buAutoNum type="arabicPeriod"/>
            </a:pPr>
            <a:r>
              <a:rPr lang="en-IN" sz="2000" dirty="0">
                <a:solidFill>
                  <a:schemeClr val="accent1">
                    <a:lumMod val="75000"/>
                  </a:schemeClr>
                </a:solidFill>
                <a:latin typeface="Footlight MT Light" panose="0204060206030A020304" pitchFamily="18" charset="0"/>
              </a:rPr>
              <a:t>Software Requirements:</a:t>
            </a:r>
          </a:p>
          <a:p>
            <a:pPr marL="45720" indent="0">
              <a:buNone/>
            </a:pPr>
            <a:r>
              <a:rPr lang="en-IN" sz="2000" dirty="0">
                <a:solidFill>
                  <a:schemeClr val="accent1">
                    <a:lumMod val="75000"/>
                  </a:schemeClr>
                </a:solidFill>
                <a:latin typeface="Footlight MT Light" panose="0204060206030A020304" pitchFamily="18" charset="0"/>
              </a:rPr>
              <a:t>•	Windows (All Versions) </a:t>
            </a:r>
          </a:p>
          <a:p>
            <a:pPr marL="45720" indent="0">
              <a:buNone/>
            </a:pPr>
            <a:r>
              <a:rPr lang="en-IN" sz="2000" dirty="0">
                <a:solidFill>
                  <a:schemeClr val="accent1">
                    <a:lumMod val="75000"/>
                  </a:schemeClr>
                </a:solidFill>
                <a:latin typeface="Footlight MT Light" panose="0204060206030A020304" pitchFamily="18" charset="0"/>
              </a:rPr>
              <a:t>•	Tomcat 8.5</a:t>
            </a:r>
          </a:p>
          <a:p>
            <a:pPr marL="45720" indent="0">
              <a:buNone/>
            </a:pPr>
            <a:r>
              <a:rPr lang="en-IN" sz="2000" dirty="0">
                <a:solidFill>
                  <a:schemeClr val="accent1">
                    <a:lumMod val="75000"/>
                  </a:schemeClr>
                </a:solidFill>
                <a:latin typeface="Footlight MT Light" panose="0204060206030A020304" pitchFamily="18" charset="0"/>
              </a:rPr>
              <a:t>•	Eclipse, MySQL, VS Code </a:t>
            </a:r>
          </a:p>
          <a:p>
            <a:pPr marL="45720" indent="0">
              <a:buNone/>
            </a:pPr>
            <a:r>
              <a:rPr lang="en-IN" sz="2000" dirty="0">
                <a:solidFill>
                  <a:schemeClr val="accent1">
                    <a:lumMod val="75000"/>
                  </a:schemeClr>
                </a:solidFill>
                <a:latin typeface="Footlight MT Light" panose="0204060206030A020304" pitchFamily="18" charset="0"/>
              </a:rPr>
              <a:t>2.   Hardware Components:</a:t>
            </a:r>
          </a:p>
          <a:p>
            <a:pPr marL="45720" indent="0">
              <a:buNone/>
            </a:pPr>
            <a:r>
              <a:rPr lang="en-IN" sz="2000" dirty="0">
                <a:solidFill>
                  <a:schemeClr val="accent1">
                    <a:lumMod val="75000"/>
                  </a:schemeClr>
                </a:solidFill>
                <a:latin typeface="Footlight MT Light" panose="0204060206030A020304" pitchFamily="18" charset="0"/>
              </a:rPr>
              <a:t>•	Processor – i3</a:t>
            </a:r>
          </a:p>
          <a:p>
            <a:pPr marL="45720" indent="0">
              <a:buNone/>
            </a:pPr>
            <a:r>
              <a:rPr lang="en-IN" sz="2000" dirty="0">
                <a:solidFill>
                  <a:schemeClr val="accent1">
                    <a:lumMod val="75000"/>
                  </a:schemeClr>
                </a:solidFill>
                <a:latin typeface="Footlight MT Light" panose="0204060206030A020304" pitchFamily="18" charset="0"/>
              </a:rPr>
              <a:t>•	Hard Disk – 5 GB</a:t>
            </a:r>
          </a:p>
          <a:p>
            <a:pPr marL="45720" indent="0">
              <a:buNone/>
            </a:pPr>
            <a:r>
              <a:rPr lang="en-IN" sz="2000" dirty="0">
                <a:solidFill>
                  <a:schemeClr val="accent1">
                    <a:lumMod val="75000"/>
                  </a:schemeClr>
                </a:solidFill>
                <a:latin typeface="Footlight MT Light" panose="0204060206030A020304" pitchFamily="18" charset="0"/>
              </a:rPr>
              <a:t>•	Memory – 4GB RAM</a:t>
            </a:r>
          </a:p>
          <a:p>
            <a:endParaRPr lang="en-IN" sz="2000" dirty="0">
              <a:solidFill>
                <a:schemeClr val="accent1">
                  <a:lumMod val="75000"/>
                </a:schemeClr>
              </a:solidFill>
              <a:latin typeface="Footlight MT Light" panose="0204060206030A020304" pitchFamily="18" charset="0"/>
            </a:endParaRPr>
          </a:p>
          <a:p>
            <a:endParaRPr lang="en-IN" sz="2000" dirty="0">
              <a:solidFill>
                <a:schemeClr val="accent1">
                  <a:lumMod val="75000"/>
                </a:schemeClr>
              </a:solidFill>
              <a:latin typeface="Footlight MT Light" panose="0204060206030A020304" pitchFamily="18" charset="0"/>
            </a:endParaRPr>
          </a:p>
          <a:p>
            <a:pPr marL="0" indent="0">
              <a:buNone/>
            </a:pPr>
            <a:endParaRPr lang="en-IN" sz="2000" dirty="0">
              <a:solidFill>
                <a:schemeClr val="accent1">
                  <a:lumMod val="75000"/>
                </a:schemeClr>
              </a:solidFill>
              <a:latin typeface="Footlight MT Light" panose="0204060206030A020304" pitchFamily="18" charset="0"/>
            </a:endParaRPr>
          </a:p>
        </p:txBody>
      </p:sp>
    </p:spTree>
    <p:extLst>
      <p:ext uri="{BB962C8B-B14F-4D97-AF65-F5344CB8AC3E}">
        <p14:creationId xmlns:p14="http://schemas.microsoft.com/office/powerpoint/2010/main" val="10146416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5594E6-EFDC-73FA-E2B4-E5154E122329}"/>
              </a:ext>
            </a:extLst>
          </p:cNvPr>
          <p:cNvSpPr>
            <a:spLocks noGrp="1"/>
          </p:cNvSpPr>
          <p:nvPr>
            <p:ph type="title"/>
          </p:nvPr>
        </p:nvSpPr>
        <p:spPr>
          <a:xfrm>
            <a:off x="2592925" y="402728"/>
            <a:ext cx="8911687" cy="1280890"/>
          </a:xfrm>
        </p:spPr>
        <p:txBody>
          <a:bodyPr>
            <a:normAutofit/>
          </a:bodyPr>
          <a:lstStyle/>
          <a:p>
            <a:r>
              <a:rPr lang="en-US" sz="6000" b="1" dirty="0">
                <a:solidFill>
                  <a:schemeClr val="accent1">
                    <a:lumMod val="75000"/>
                  </a:schemeClr>
                </a:solidFill>
                <a:latin typeface="Aldhabi" panose="01000000000000000000" pitchFamily="2" charset="-78"/>
                <a:cs typeface="Aldhabi" panose="01000000000000000000" pitchFamily="2" charset="-78"/>
              </a:rPr>
              <a:t>Technologies Used</a:t>
            </a:r>
            <a:endParaRPr lang="en-IN" sz="6000" b="1" dirty="0">
              <a:solidFill>
                <a:schemeClr val="accent1">
                  <a:lumMod val="75000"/>
                </a:schemeClr>
              </a:solidFill>
              <a:latin typeface="Aldhabi" panose="01000000000000000000" pitchFamily="2" charset="-78"/>
              <a:cs typeface="Aldhabi" panose="01000000000000000000" pitchFamily="2" charset="-78"/>
            </a:endParaRPr>
          </a:p>
        </p:txBody>
      </p:sp>
      <p:sp>
        <p:nvSpPr>
          <p:cNvPr id="3" name="Content Placeholder 2">
            <a:extLst>
              <a:ext uri="{FF2B5EF4-FFF2-40B4-BE49-F238E27FC236}">
                <a16:creationId xmlns:a16="http://schemas.microsoft.com/office/drawing/2014/main" id="{F685B9BD-FACA-C509-ED7A-0626FD9717CC}"/>
              </a:ext>
            </a:extLst>
          </p:cNvPr>
          <p:cNvSpPr>
            <a:spLocks noGrp="1"/>
          </p:cNvSpPr>
          <p:nvPr>
            <p:ph idx="1"/>
          </p:nvPr>
        </p:nvSpPr>
        <p:spPr/>
        <p:txBody>
          <a:bodyPr>
            <a:normAutofit/>
          </a:bodyPr>
          <a:lstStyle/>
          <a:p>
            <a:pPr marL="502920" indent="-457200">
              <a:buFont typeface="Wingdings" panose="05000000000000000000" pitchFamily="2" charset="2"/>
              <a:buChar char="§"/>
            </a:pPr>
            <a:r>
              <a:rPr lang="en-US" sz="2000" dirty="0">
                <a:solidFill>
                  <a:schemeClr val="accent1">
                    <a:lumMod val="75000"/>
                  </a:schemeClr>
                </a:solidFill>
                <a:latin typeface="Footlight MT Light" panose="0204060206030A020304" pitchFamily="18" charset="0"/>
              </a:rPr>
              <a:t>HTML: The page Layout has been designed in HTML.</a:t>
            </a:r>
          </a:p>
          <a:p>
            <a:pPr marL="502920" indent="-457200">
              <a:buFont typeface="Wingdings" panose="05000000000000000000" pitchFamily="2" charset="2"/>
              <a:buChar char="§"/>
            </a:pPr>
            <a:r>
              <a:rPr lang="en-US" sz="2000" dirty="0">
                <a:solidFill>
                  <a:schemeClr val="accent1">
                    <a:lumMod val="75000"/>
                  </a:schemeClr>
                </a:solidFill>
                <a:latin typeface="Footlight MT Light" panose="0204060206030A020304" pitchFamily="18" charset="0"/>
              </a:rPr>
              <a:t>CSS: Used for all designing parts.</a:t>
            </a:r>
          </a:p>
          <a:p>
            <a:pPr marL="502920" indent="-457200">
              <a:buFont typeface="Wingdings" panose="05000000000000000000" pitchFamily="2" charset="2"/>
              <a:buChar char="§"/>
            </a:pPr>
            <a:r>
              <a:rPr lang="en-US" sz="2000" dirty="0">
                <a:solidFill>
                  <a:schemeClr val="accent1">
                    <a:lumMod val="75000"/>
                  </a:schemeClr>
                </a:solidFill>
                <a:latin typeface="Footlight MT Light" panose="0204060206030A020304" pitchFamily="18" charset="0"/>
              </a:rPr>
              <a:t>JavaScript: All Validation task and animations has been developed by JS.</a:t>
            </a:r>
          </a:p>
          <a:p>
            <a:pPr marL="502920" indent="-457200">
              <a:buFont typeface="Wingdings" panose="05000000000000000000" pitchFamily="2" charset="2"/>
              <a:buChar char="§"/>
            </a:pPr>
            <a:r>
              <a:rPr lang="en-US" sz="2000" dirty="0">
                <a:solidFill>
                  <a:schemeClr val="accent1">
                    <a:lumMod val="75000"/>
                  </a:schemeClr>
                </a:solidFill>
                <a:latin typeface="Footlight MT Light" panose="0204060206030A020304" pitchFamily="18" charset="0"/>
              </a:rPr>
              <a:t>React </a:t>
            </a:r>
            <a:r>
              <a:rPr lang="en-US" sz="2000" dirty="0" err="1">
                <a:solidFill>
                  <a:schemeClr val="accent1">
                    <a:lumMod val="75000"/>
                  </a:schemeClr>
                </a:solidFill>
                <a:latin typeface="Footlight MT Light" panose="0204060206030A020304" pitchFamily="18" charset="0"/>
              </a:rPr>
              <a:t>Js</a:t>
            </a:r>
            <a:r>
              <a:rPr lang="en-US" sz="2000" dirty="0">
                <a:solidFill>
                  <a:schemeClr val="accent1">
                    <a:lumMod val="75000"/>
                  </a:schemeClr>
                </a:solidFill>
                <a:latin typeface="Footlight MT Light" panose="0204060206030A020304" pitchFamily="18" charset="0"/>
              </a:rPr>
              <a:t>: All Frontend  Login Written in react </a:t>
            </a:r>
            <a:r>
              <a:rPr lang="en-US" sz="2000" dirty="0" err="1">
                <a:solidFill>
                  <a:schemeClr val="accent1">
                    <a:lumMod val="75000"/>
                  </a:schemeClr>
                </a:solidFill>
                <a:latin typeface="Footlight MT Light" panose="0204060206030A020304" pitchFamily="18" charset="0"/>
              </a:rPr>
              <a:t>js</a:t>
            </a:r>
            <a:endParaRPr lang="en-US" sz="2000" dirty="0">
              <a:solidFill>
                <a:schemeClr val="accent1">
                  <a:lumMod val="75000"/>
                </a:schemeClr>
              </a:solidFill>
              <a:latin typeface="Footlight MT Light" panose="0204060206030A020304" pitchFamily="18" charset="0"/>
            </a:endParaRPr>
          </a:p>
          <a:p>
            <a:pPr marL="502920" indent="-457200">
              <a:buFont typeface="Wingdings" panose="05000000000000000000" pitchFamily="2" charset="2"/>
              <a:buChar char="§"/>
            </a:pPr>
            <a:r>
              <a:rPr lang="en-US" sz="2000" dirty="0">
                <a:solidFill>
                  <a:schemeClr val="accent1">
                    <a:lumMod val="75000"/>
                  </a:schemeClr>
                </a:solidFill>
                <a:latin typeface="Footlight MT Light" panose="0204060206030A020304" pitchFamily="18" charset="0"/>
              </a:rPr>
              <a:t>JAVA: All the business logic has been written in JAVA.</a:t>
            </a:r>
          </a:p>
          <a:p>
            <a:pPr marL="502920" indent="-457200">
              <a:buFont typeface="Wingdings" panose="05000000000000000000" pitchFamily="2" charset="2"/>
              <a:buChar char="§"/>
            </a:pPr>
            <a:r>
              <a:rPr lang="en-US" sz="2000" dirty="0">
                <a:solidFill>
                  <a:schemeClr val="accent1">
                    <a:lumMod val="75000"/>
                  </a:schemeClr>
                </a:solidFill>
                <a:latin typeface="Footlight MT Light" panose="0204060206030A020304" pitchFamily="18" charset="0"/>
              </a:rPr>
              <a:t>MySQL: MySQL database has been used as a database.</a:t>
            </a:r>
          </a:p>
          <a:p>
            <a:pPr marL="502920" indent="-457200">
              <a:buFont typeface="Wingdings" panose="05000000000000000000" pitchFamily="2" charset="2"/>
              <a:buChar char="§"/>
            </a:pPr>
            <a:r>
              <a:rPr lang="en-US" sz="2000" dirty="0">
                <a:solidFill>
                  <a:schemeClr val="accent1">
                    <a:lumMod val="75000"/>
                  </a:schemeClr>
                </a:solidFill>
                <a:latin typeface="Footlight MT Light" panose="0204060206030A020304" pitchFamily="18" charset="0"/>
              </a:rPr>
              <a:t>Tomcat: Project will run using the Tomcat server.</a:t>
            </a:r>
            <a:endParaRPr lang="en-IN" sz="2000" dirty="0">
              <a:solidFill>
                <a:schemeClr val="accent1">
                  <a:lumMod val="75000"/>
                </a:schemeClr>
              </a:solidFill>
              <a:latin typeface="Footlight MT Light" panose="0204060206030A020304" pitchFamily="18" charset="0"/>
            </a:endParaRPr>
          </a:p>
          <a:p>
            <a:pPr>
              <a:buFont typeface="Wingdings" panose="05000000000000000000" pitchFamily="2" charset="2"/>
              <a:buChar char="§"/>
            </a:pPr>
            <a:endParaRPr lang="en-IN" sz="2000" dirty="0">
              <a:solidFill>
                <a:schemeClr val="accent1">
                  <a:lumMod val="75000"/>
                </a:schemeClr>
              </a:solidFill>
              <a:latin typeface="Footlight MT Light" panose="0204060206030A020304" pitchFamily="18" charset="0"/>
            </a:endParaRPr>
          </a:p>
        </p:txBody>
      </p:sp>
    </p:spTree>
    <p:extLst>
      <p:ext uri="{BB962C8B-B14F-4D97-AF65-F5344CB8AC3E}">
        <p14:creationId xmlns:p14="http://schemas.microsoft.com/office/powerpoint/2010/main" val="384591710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F0DD16-7C61-D97A-9C68-807EFEFF9D85}"/>
              </a:ext>
            </a:extLst>
          </p:cNvPr>
          <p:cNvSpPr>
            <a:spLocks noGrp="1"/>
          </p:cNvSpPr>
          <p:nvPr>
            <p:ph type="title"/>
          </p:nvPr>
        </p:nvSpPr>
        <p:spPr>
          <a:xfrm>
            <a:off x="2589212" y="393104"/>
            <a:ext cx="8911687" cy="1280890"/>
          </a:xfrm>
        </p:spPr>
        <p:txBody>
          <a:bodyPr>
            <a:normAutofit/>
          </a:bodyPr>
          <a:lstStyle/>
          <a:p>
            <a:r>
              <a:rPr lang="en-US" sz="6000" b="1" dirty="0">
                <a:solidFill>
                  <a:schemeClr val="accent1">
                    <a:lumMod val="50000"/>
                  </a:schemeClr>
                </a:solidFill>
                <a:latin typeface="Aldhabi" panose="01000000000000000000" pitchFamily="2" charset="-78"/>
                <a:cs typeface="Aldhabi" panose="01000000000000000000" pitchFamily="2" charset="-78"/>
              </a:rPr>
              <a:t>Applications </a:t>
            </a:r>
            <a:endParaRPr lang="en-IN" sz="6000" b="1" dirty="0">
              <a:solidFill>
                <a:schemeClr val="accent1">
                  <a:lumMod val="50000"/>
                </a:schemeClr>
              </a:solidFill>
              <a:latin typeface="Aldhabi" panose="01000000000000000000" pitchFamily="2" charset="-78"/>
              <a:cs typeface="Aldhabi" panose="01000000000000000000" pitchFamily="2" charset="-78"/>
            </a:endParaRPr>
          </a:p>
        </p:txBody>
      </p:sp>
      <p:sp>
        <p:nvSpPr>
          <p:cNvPr id="3" name="Content Placeholder 2">
            <a:extLst>
              <a:ext uri="{FF2B5EF4-FFF2-40B4-BE49-F238E27FC236}">
                <a16:creationId xmlns:a16="http://schemas.microsoft.com/office/drawing/2014/main" id="{6ABC85C8-6DA5-A78E-CD77-9C888BE8231E}"/>
              </a:ext>
            </a:extLst>
          </p:cNvPr>
          <p:cNvSpPr>
            <a:spLocks noGrp="1"/>
          </p:cNvSpPr>
          <p:nvPr>
            <p:ph idx="1"/>
          </p:nvPr>
        </p:nvSpPr>
        <p:spPr>
          <a:xfrm>
            <a:off x="2589212" y="2133600"/>
            <a:ext cx="8915400" cy="4331296"/>
          </a:xfrm>
        </p:spPr>
        <p:txBody>
          <a:bodyPr>
            <a:noAutofit/>
          </a:bodyPr>
          <a:lstStyle/>
          <a:p>
            <a:pPr>
              <a:buFont typeface="Wingdings" panose="05000000000000000000" pitchFamily="2" charset="2"/>
              <a:buChar char="§"/>
            </a:pPr>
            <a:r>
              <a:rPr lang="en-US" sz="2000" dirty="0">
                <a:solidFill>
                  <a:schemeClr val="accent1">
                    <a:lumMod val="75000"/>
                  </a:schemeClr>
                </a:solidFill>
                <a:latin typeface="Times New Roman" panose="02020603050405020304" pitchFamily="18" charset="0"/>
                <a:cs typeface="Times New Roman" panose="02020603050405020304" pitchFamily="18" charset="0"/>
              </a:rPr>
              <a:t>Creating a new business pipeline for farmers, craftsmen &amp; product makers who follow up on their family or regional heritage.</a:t>
            </a:r>
          </a:p>
          <a:p>
            <a:pPr>
              <a:buFont typeface="Wingdings" panose="05000000000000000000" pitchFamily="2" charset="2"/>
              <a:buChar char="§"/>
            </a:pPr>
            <a:r>
              <a:rPr lang="en-US" sz="2000" b="0" i="0" dirty="0">
                <a:solidFill>
                  <a:schemeClr val="accent1">
                    <a:lumMod val="75000"/>
                  </a:schemeClr>
                </a:solidFill>
                <a:effectLst/>
                <a:latin typeface="Times New Roman" panose="02020603050405020304" pitchFamily="18" charset="0"/>
                <a:cs typeface="Times New Roman" panose="02020603050405020304" pitchFamily="18" charset="0"/>
              </a:rPr>
              <a:t>the strengthening of sustainable local food production and supply.</a:t>
            </a:r>
          </a:p>
          <a:p>
            <a:pPr>
              <a:buFont typeface="Wingdings" panose="05000000000000000000" pitchFamily="2" charset="2"/>
              <a:buChar char="§"/>
            </a:pPr>
            <a:r>
              <a:rPr lang="en-US" sz="2000" dirty="0">
                <a:solidFill>
                  <a:schemeClr val="accent1">
                    <a:lumMod val="75000"/>
                  </a:schemeClr>
                </a:solidFill>
                <a:latin typeface="Footlight MT Light" panose="0204060206030A020304" pitchFamily="18" charset="0"/>
              </a:rPr>
              <a:t>Ensured Geographical Indicated origin products.</a:t>
            </a:r>
            <a:endParaRPr lang="en-US" sz="2000" dirty="0">
              <a:solidFill>
                <a:schemeClr val="accent1">
                  <a:lumMod val="75000"/>
                </a:schemeClr>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
            </a:pPr>
            <a:r>
              <a:rPr lang="en-US" sz="2000" dirty="0">
                <a:solidFill>
                  <a:schemeClr val="accent1">
                    <a:lumMod val="75000"/>
                  </a:schemeClr>
                </a:solidFill>
                <a:latin typeface="Footlight MT Light" panose="0204060206030A020304" pitchFamily="18" charset="0"/>
              </a:rPr>
              <a:t>Can be used for other countries</a:t>
            </a:r>
          </a:p>
          <a:p>
            <a:pPr>
              <a:buFont typeface="Wingdings" panose="05000000000000000000" pitchFamily="2" charset="2"/>
              <a:buChar char="§"/>
            </a:pPr>
            <a:endParaRPr lang="en-IN" sz="2000" dirty="0">
              <a:solidFill>
                <a:schemeClr val="accent1">
                  <a:lumMod val="75000"/>
                </a:schemeClr>
              </a:solidFill>
              <a:latin typeface="Footlight MT Light" panose="0204060206030A020304" pitchFamily="18" charset="0"/>
            </a:endParaRPr>
          </a:p>
          <a:p>
            <a:pPr marL="0" indent="0">
              <a:buNone/>
            </a:pPr>
            <a:endParaRPr lang="en-IN" sz="2000" dirty="0">
              <a:solidFill>
                <a:schemeClr val="accent1">
                  <a:lumMod val="75000"/>
                </a:schemeClr>
              </a:solidFill>
              <a:latin typeface="Footlight MT Light" panose="0204060206030A020304" pitchFamily="18" charset="0"/>
            </a:endParaRPr>
          </a:p>
        </p:txBody>
      </p:sp>
    </p:spTree>
    <p:extLst>
      <p:ext uri="{BB962C8B-B14F-4D97-AF65-F5344CB8AC3E}">
        <p14:creationId xmlns:p14="http://schemas.microsoft.com/office/powerpoint/2010/main" val="13506718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64EFB1-4910-D0EF-4EF7-38F3C2E72984}"/>
              </a:ext>
            </a:extLst>
          </p:cNvPr>
          <p:cNvSpPr>
            <a:spLocks noGrp="1"/>
          </p:cNvSpPr>
          <p:nvPr>
            <p:ph type="title"/>
          </p:nvPr>
        </p:nvSpPr>
        <p:spPr>
          <a:xfrm>
            <a:off x="2005784" y="356135"/>
            <a:ext cx="8911687" cy="1280890"/>
          </a:xfrm>
        </p:spPr>
        <p:txBody>
          <a:bodyPr>
            <a:normAutofit/>
          </a:bodyPr>
          <a:lstStyle/>
          <a:p>
            <a:r>
              <a:rPr lang="en-US" sz="6000" b="1" dirty="0">
                <a:solidFill>
                  <a:schemeClr val="accent1">
                    <a:lumMod val="50000"/>
                  </a:schemeClr>
                </a:solidFill>
                <a:latin typeface="Aldhabi" panose="01000000000000000000" pitchFamily="2" charset="-78"/>
                <a:cs typeface="Aldhabi" panose="01000000000000000000" pitchFamily="2" charset="-78"/>
              </a:rPr>
              <a:t>Introduction</a:t>
            </a:r>
            <a:endParaRPr lang="en-IN" sz="6000" b="1" dirty="0">
              <a:solidFill>
                <a:schemeClr val="accent1">
                  <a:lumMod val="50000"/>
                </a:schemeClr>
              </a:solidFill>
              <a:latin typeface="Aldhabi" panose="01000000000000000000" pitchFamily="2" charset="-78"/>
              <a:cs typeface="Aldhabi" panose="01000000000000000000" pitchFamily="2" charset="-78"/>
            </a:endParaRPr>
          </a:p>
        </p:txBody>
      </p:sp>
      <p:sp>
        <p:nvSpPr>
          <p:cNvPr id="3" name="Content Placeholder 2">
            <a:extLst>
              <a:ext uri="{FF2B5EF4-FFF2-40B4-BE49-F238E27FC236}">
                <a16:creationId xmlns:a16="http://schemas.microsoft.com/office/drawing/2014/main" id="{CC357E40-EBC5-50F0-BCDF-A7435403C81D}"/>
              </a:ext>
            </a:extLst>
          </p:cNvPr>
          <p:cNvSpPr>
            <a:spLocks noGrp="1"/>
          </p:cNvSpPr>
          <p:nvPr>
            <p:ph idx="1"/>
          </p:nvPr>
        </p:nvSpPr>
        <p:spPr>
          <a:xfrm>
            <a:off x="1636296" y="2079787"/>
            <a:ext cx="10135402" cy="4975457"/>
          </a:xfrm>
        </p:spPr>
        <p:txBody>
          <a:bodyPr>
            <a:normAutofit/>
          </a:bodyPr>
          <a:lstStyle/>
          <a:p>
            <a:pPr marL="0" indent="0" algn="just">
              <a:buNone/>
            </a:pPr>
            <a:r>
              <a:rPr lang="en-US" sz="2000" b="0" i="0" dirty="0" err="1">
                <a:solidFill>
                  <a:schemeClr val="accent1">
                    <a:lumMod val="75000"/>
                  </a:schemeClr>
                </a:solidFill>
                <a:effectLst/>
                <a:latin typeface="Times New Roman" panose="02020603050405020304" pitchFamily="18" charset="0"/>
                <a:cs typeface="Times New Roman" panose="02020603050405020304" pitchFamily="18" charset="0"/>
              </a:rPr>
              <a:t>GiKart</a:t>
            </a:r>
            <a:r>
              <a:rPr lang="en-US" sz="2000" b="0" i="0" dirty="0">
                <a:solidFill>
                  <a:schemeClr val="accent1">
                    <a:lumMod val="75000"/>
                  </a:schemeClr>
                </a:solidFill>
                <a:effectLst/>
                <a:latin typeface="Times New Roman" panose="02020603050405020304" pitchFamily="18" charset="0"/>
                <a:cs typeface="Times New Roman" panose="02020603050405020304" pitchFamily="18" charset="0"/>
              </a:rPr>
              <a:t> is a “one-stop store” of celebrated products having geographical origin (GI Tag). Our customers need not travel to a place to buy its renowned products, we procure, produce and market GI Tag products and adhere to the requirements as mentioned in the Geographical Indications registry. Hence our motto is “from the very land to your hand”. Our categories include- • handicrafts • handlooms • spices• fruits • beverages.</a:t>
            </a:r>
            <a:endParaRPr lang="en-US" sz="2000" dirty="0">
              <a:solidFill>
                <a:schemeClr val="accent1">
                  <a:lumMod val="75000"/>
                </a:schemeClr>
              </a:solidFill>
              <a:latin typeface="Times New Roman" panose="02020603050405020304" pitchFamily="18" charset="0"/>
              <a:cs typeface="Times New Roman" panose="02020603050405020304" pitchFamily="18" charset="0"/>
            </a:endParaRPr>
          </a:p>
          <a:p>
            <a:pPr marL="0" indent="0" algn="just">
              <a:buNone/>
            </a:pPr>
            <a:r>
              <a:rPr lang="en-IN" sz="2000" dirty="0">
                <a:solidFill>
                  <a:schemeClr val="accent1">
                    <a:lumMod val="75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Only Those G.I. products are sold with all sellers being verified by the government certification for G.I. Products</a:t>
            </a:r>
            <a:r>
              <a:rPr lang="en-US" sz="2000" dirty="0">
                <a:solidFill>
                  <a:schemeClr val="accent1">
                    <a:lumMod val="75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IN" sz="2000" dirty="0">
              <a:solidFill>
                <a:schemeClr val="accent1">
                  <a:lumMod val="75000"/>
                </a:schemeClr>
              </a:solidFill>
              <a:effectLst/>
              <a:latin typeface="Times New Roman" panose="02020603050405020304" pitchFamily="18" charset="0"/>
              <a:ea typeface="Calibri" panose="020F0502020204030204" pitchFamily="34" charset="0"/>
              <a:cs typeface="Times New Roman" panose="02020603050405020304" pitchFamily="18" charset="0"/>
            </a:endParaRPr>
          </a:p>
          <a:p>
            <a:pPr marL="0" indent="0" algn="just">
              <a:buNone/>
            </a:pPr>
            <a:endParaRPr lang="en-IN" sz="2000" dirty="0">
              <a:solidFill>
                <a:schemeClr val="accent1">
                  <a:lumMod val="75000"/>
                </a:schemeClr>
              </a:solidFill>
              <a:latin typeface="Footlight MT Light" panose="0204060206030A020304" pitchFamily="18" charset="0"/>
            </a:endParaRPr>
          </a:p>
        </p:txBody>
      </p:sp>
    </p:spTree>
    <p:extLst>
      <p:ext uri="{BB962C8B-B14F-4D97-AF65-F5344CB8AC3E}">
        <p14:creationId xmlns:p14="http://schemas.microsoft.com/office/powerpoint/2010/main" val="27662481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744CDA-1F8D-EAB0-DB9F-0A68D8A55FB3}"/>
              </a:ext>
            </a:extLst>
          </p:cNvPr>
          <p:cNvSpPr>
            <a:spLocks noGrp="1"/>
          </p:cNvSpPr>
          <p:nvPr>
            <p:ph type="title"/>
          </p:nvPr>
        </p:nvSpPr>
        <p:spPr>
          <a:xfrm>
            <a:off x="2592925" y="383479"/>
            <a:ext cx="8911687" cy="1280890"/>
          </a:xfrm>
        </p:spPr>
        <p:txBody>
          <a:bodyPr>
            <a:normAutofit/>
          </a:bodyPr>
          <a:lstStyle/>
          <a:p>
            <a:r>
              <a:rPr lang="en-US" sz="6000" b="1" dirty="0">
                <a:solidFill>
                  <a:schemeClr val="accent1">
                    <a:lumMod val="75000"/>
                  </a:schemeClr>
                </a:solidFill>
                <a:latin typeface="Aldhabi" panose="01000000000000000000" pitchFamily="2" charset="-78"/>
                <a:cs typeface="Aldhabi" panose="01000000000000000000" pitchFamily="2" charset="-78"/>
              </a:rPr>
              <a:t>Advantages</a:t>
            </a:r>
            <a:endParaRPr lang="en-IN" sz="6000" b="1" dirty="0">
              <a:solidFill>
                <a:schemeClr val="accent1">
                  <a:lumMod val="75000"/>
                </a:schemeClr>
              </a:solidFill>
              <a:latin typeface="Aldhabi" panose="01000000000000000000" pitchFamily="2" charset="-78"/>
              <a:cs typeface="Aldhabi" panose="01000000000000000000" pitchFamily="2" charset="-78"/>
            </a:endParaRPr>
          </a:p>
        </p:txBody>
      </p:sp>
      <p:sp>
        <p:nvSpPr>
          <p:cNvPr id="3" name="Content Placeholder 2">
            <a:extLst>
              <a:ext uri="{FF2B5EF4-FFF2-40B4-BE49-F238E27FC236}">
                <a16:creationId xmlns:a16="http://schemas.microsoft.com/office/drawing/2014/main" id="{7AF26442-1249-C468-FB74-33D761B83898}"/>
              </a:ext>
            </a:extLst>
          </p:cNvPr>
          <p:cNvSpPr>
            <a:spLocks noGrp="1"/>
          </p:cNvSpPr>
          <p:nvPr>
            <p:ph idx="1"/>
          </p:nvPr>
        </p:nvSpPr>
        <p:spPr/>
        <p:txBody>
          <a:bodyPr>
            <a:normAutofit/>
          </a:bodyPr>
          <a:lstStyle/>
          <a:p>
            <a:pPr marL="388620">
              <a:buFont typeface="Wingdings" panose="05000000000000000000" pitchFamily="2" charset="2"/>
              <a:buChar char="§"/>
            </a:pPr>
            <a:r>
              <a:rPr lang="en-IN" sz="2000" b="0" i="0" dirty="0">
                <a:solidFill>
                  <a:schemeClr val="accent1">
                    <a:lumMod val="75000"/>
                  </a:schemeClr>
                </a:solidFill>
                <a:effectLst/>
                <a:latin typeface="Times New Roman" panose="02020603050405020304" pitchFamily="18" charset="0"/>
                <a:cs typeface="Times New Roman" panose="02020603050405020304" pitchFamily="18" charset="0"/>
              </a:rPr>
              <a:t>  No Vendor Mechanism</a:t>
            </a:r>
          </a:p>
          <a:p>
            <a:pPr marL="502920" indent="-457200">
              <a:buFont typeface="Wingdings" panose="05000000000000000000" pitchFamily="2" charset="2"/>
              <a:buChar char="§"/>
            </a:pPr>
            <a:r>
              <a:rPr lang="en-US" sz="2000" dirty="0">
                <a:solidFill>
                  <a:schemeClr val="accent1">
                    <a:lumMod val="75000"/>
                  </a:schemeClr>
                </a:solidFill>
                <a:latin typeface="Times New Roman" panose="02020603050405020304" pitchFamily="18" charset="0"/>
                <a:cs typeface="Times New Roman" panose="02020603050405020304" pitchFamily="18" charset="0"/>
              </a:rPr>
              <a:t>No Middlemen.</a:t>
            </a:r>
          </a:p>
          <a:p>
            <a:pPr marL="502920" indent="-457200">
              <a:buFont typeface="Wingdings" panose="05000000000000000000" pitchFamily="2" charset="2"/>
              <a:buChar char="§"/>
            </a:pPr>
            <a:r>
              <a:rPr lang="en-US" sz="2000" dirty="0">
                <a:solidFill>
                  <a:schemeClr val="accent1">
                    <a:lumMod val="75000"/>
                  </a:schemeClr>
                </a:solidFill>
                <a:latin typeface="Times New Roman" panose="02020603050405020304" pitchFamily="18" charset="0"/>
                <a:cs typeface="Times New Roman" panose="02020603050405020304" pitchFamily="18" charset="0"/>
              </a:rPr>
              <a:t>Specific Uniqueness.</a:t>
            </a:r>
          </a:p>
          <a:p>
            <a:pPr marL="502920" indent="-457200">
              <a:buFont typeface="Wingdings" panose="05000000000000000000" pitchFamily="2" charset="2"/>
              <a:buChar char="§"/>
            </a:pPr>
            <a:r>
              <a:rPr lang="en-US" sz="2000" dirty="0">
                <a:solidFill>
                  <a:schemeClr val="accent1">
                    <a:lumMod val="75000"/>
                  </a:schemeClr>
                </a:solidFill>
                <a:latin typeface="Times New Roman" panose="02020603050405020304" pitchFamily="18" charset="0"/>
                <a:cs typeface="Times New Roman" panose="02020603050405020304" pitchFamily="18" charset="0"/>
              </a:rPr>
              <a:t>Guided By Law.</a:t>
            </a:r>
          </a:p>
          <a:p>
            <a:pPr marL="502920" indent="-457200">
              <a:buFont typeface="Wingdings" panose="05000000000000000000" pitchFamily="2" charset="2"/>
              <a:buChar char="§"/>
            </a:pPr>
            <a:r>
              <a:rPr lang="en-US" sz="2000" dirty="0">
                <a:solidFill>
                  <a:schemeClr val="accent1">
                    <a:lumMod val="75000"/>
                  </a:schemeClr>
                </a:solidFill>
                <a:latin typeface="Times New Roman" panose="02020603050405020304" pitchFamily="18" charset="0"/>
                <a:cs typeface="Times New Roman" panose="02020603050405020304" pitchFamily="18" charset="0"/>
              </a:rPr>
              <a:t>Transparency in the system.</a:t>
            </a:r>
          </a:p>
          <a:p>
            <a:pPr marL="502920" indent="-457200">
              <a:buFont typeface="Wingdings" panose="05000000000000000000" pitchFamily="2" charset="2"/>
              <a:buChar char="§"/>
            </a:pPr>
            <a:r>
              <a:rPr lang="en-US" sz="2000" dirty="0">
                <a:solidFill>
                  <a:schemeClr val="accent1">
                    <a:lumMod val="75000"/>
                  </a:schemeClr>
                </a:solidFill>
                <a:latin typeface="Times New Roman" panose="02020603050405020304" pitchFamily="18" charset="0"/>
                <a:cs typeface="Times New Roman" panose="02020603050405020304" pitchFamily="18" charset="0"/>
              </a:rPr>
              <a:t>Saves Time, cost, and energy.</a:t>
            </a:r>
          </a:p>
          <a:p>
            <a:pPr marL="502920" indent="-457200">
              <a:buFont typeface="Wingdings" panose="05000000000000000000" pitchFamily="2" charset="2"/>
              <a:buChar char="§"/>
            </a:pPr>
            <a:r>
              <a:rPr lang="en-US" sz="2000" dirty="0">
                <a:solidFill>
                  <a:schemeClr val="accent1">
                    <a:lumMod val="75000"/>
                  </a:schemeClr>
                </a:solidFill>
                <a:latin typeface="Times New Roman" panose="02020603050405020304" pitchFamily="18" charset="0"/>
                <a:cs typeface="Times New Roman" panose="02020603050405020304" pitchFamily="18" charset="0"/>
              </a:rPr>
              <a:t>Helping Rural And Small Scaled, Businesses.</a:t>
            </a:r>
          </a:p>
          <a:p>
            <a:pPr marL="502920" indent="-457200">
              <a:buFont typeface="Wingdings" panose="05000000000000000000" pitchFamily="2" charset="2"/>
              <a:buChar char="§"/>
            </a:pPr>
            <a:endParaRPr lang="en-US" sz="2000" dirty="0">
              <a:solidFill>
                <a:schemeClr val="accent1">
                  <a:lumMod val="75000"/>
                </a:schemeClr>
              </a:solidFill>
              <a:latin typeface="Times New Roman" panose="02020603050405020304" pitchFamily="18" charset="0"/>
              <a:cs typeface="Times New Roman" panose="02020603050405020304" pitchFamily="18" charset="0"/>
            </a:endParaRPr>
          </a:p>
          <a:p>
            <a:pPr marL="388620">
              <a:buFont typeface="Wingdings" panose="05000000000000000000" pitchFamily="2" charset="2"/>
              <a:buChar char="§"/>
            </a:pPr>
            <a:endParaRPr lang="en-US" sz="2000" dirty="0">
              <a:solidFill>
                <a:schemeClr val="accent1">
                  <a:lumMod val="7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491132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4E4630-567B-C5F9-DB49-902357FB0055}"/>
              </a:ext>
            </a:extLst>
          </p:cNvPr>
          <p:cNvSpPr>
            <a:spLocks noGrp="1"/>
          </p:cNvSpPr>
          <p:nvPr>
            <p:ph type="title"/>
          </p:nvPr>
        </p:nvSpPr>
        <p:spPr>
          <a:xfrm>
            <a:off x="2592925" y="306333"/>
            <a:ext cx="8911687" cy="1280890"/>
          </a:xfrm>
        </p:spPr>
        <p:txBody>
          <a:bodyPr>
            <a:normAutofit/>
          </a:bodyPr>
          <a:lstStyle/>
          <a:p>
            <a:r>
              <a:rPr lang="en-US" sz="6000" b="1" dirty="0">
                <a:solidFill>
                  <a:schemeClr val="accent1">
                    <a:lumMod val="50000"/>
                  </a:schemeClr>
                </a:solidFill>
                <a:latin typeface="Aldhabi" panose="01000000000000000000" pitchFamily="2" charset="-78"/>
                <a:cs typeface="Aldhabi" panose="01000000000000000000" pitchFamily="2" charset="-78"/>
              </a:rPr>
              <a:t>Limitations</a:t>
            </a:r>
            <a:endParaRPr lang="en-IN" sz="6000" b="1" dirty="0">
              <a:solidFill>
                <a:schemeClr val="accent1">
                  <a:lumMod val="50000"/>
                </a:schemeClr>
              </a:solidFill>
              <a:latin typeface="Aldhabi" panose="01000000000000000000" pitchFamily="2" charset="-78"/>
              <a:cs typeface="Aldhabi" panose="01000000000000000000" pitchFamily="2" charset="-78"/>
            </a:endParaRPr>
          </a:p>
        </p:txBody>
      </p:sp>
      <p:sp>
        <p:nvSpPr>
          <p:cNvPr id="3" name="Content Placeholder 2">
            <a:extLst>
              <a:ext uri="{FF2B5EF4-FFF2-40B4-BE49-F238E27FC236}">
                <a16:creationId xmlns:a16="http://schemas.microsoft.com/office/drawing/2014/main" id="{195A2B43-68A2-8F86-3394-65C357E79BAE}"/>
              </a:ext>
            </a:extLst>
          </p:cNvPr>
          <p:cNvSpPr>
            <a:spLocks noGrp="1"/>
          </p:cNvSpPr>
          <p:nvPr>
            <p:ph idx="1"/>
          </p:nvPr>
        </p:nvSpPr>
        <p:spPr/>
        <p:txBody>
          <a:bodyPr>
            <a:normAutofit/>
          </a:bodyPr>
          <a:lstStyle/>
          <a:p>
            <a:pPr marL="502920" indent="-457200">
              <a:buFont typeface="Wingdings" panose="05000000000000000000" pitchFamily="2" charset="2"/>
              <a:buChar char="§"/>
            </a:pPr>
            <a:r>
              <a:rPr lang="en-US" sz="2000" dirty="0">
                <a:solidFill>
                  <a:schemeClr val="accent1">
                    <a:lumMod val="75000"/>
                  </a:schemeClr>
                </a:solidFill>
                <a:latin typeface="Footlight MT Light" panose="0204060206030A020304" pitchFamily="18" charset="0"/>
              </a:rPr>
              <a:t>Accurate verification of the users cannot be done online.</a:t>
            </a:r>
          </a:p>
          <a:p>
            <a:pPr marL="502920" indent="-457200">
              <a:buFont typeface="Wingdings" panose="05000000000000000000" pitchFamily="2" charset="2"/>
              <a:buChar char="§"/>
            </a:pPr>
            <a:r>
              <a:rPr lang="en-US" sz="2000" dirty="0">
                <a:solidFill>
                  <a:schemeClr val="accent1">
                    <a:lumMod val="75000"/>
                  </a:schemeClr>
                </a:solidFill>
                <a:latin typeface="Footlight MT Light" panose="0204060206030A020304" pitchFamily="18" charset="0"/>
              </a:rPr>
              <a:t>Urgent delivery not possible for some food product.</a:t>
            </a:r>
          </a:p>
          <a:p>
            <a:pPr marL="502920" indent="-457200">
              <a:buFont typeface="Wingdings" panose="05000000000000000000" pitchFamily="2" charset="2"/>
              <a:buChar char="§"/>
            </a:pPr>
            <a:r>
              <a:rPr lang="en-US" sz="2000" dirty="0">
                <a:solidFill>
                  <a:schemeClr val="accent1">
                    <a:lumMod val="75000"/>
                  </a:schemeClr>
                </a:solidFill>
                <a:latin typeface="Footlight MT Light" panose="0204060206030A020304" pitchFamily="18" charset="0"/>
              </a:rPr>
              <a:t>It requires an extensive database and memory.</a:t>
            </a:r>
          </a:p>
          <a:p>
            <a:pPr marL="502920" indent="-457200">
              <a:buFont typeface="Wingdings" panose="05000000000000000000" pitchFamily="2" charset="2"/>
              <a:buChar char="§"/>
            </a:pPr>
            <a:endParaRPr lang="en-US" sz="2000" dirty="0">
              <a:solidFill>
                <a:schemeClr val="accent1">
                  <a:lumMod val="75000"/>
                </a:schemeClr>
              </a:solidFill>
              <a:latin typeface="Footlight MT Light" panose="0204060206030A020304" pitchFamily="18" charset="0"/>
            </a:endParaRPr>
          </a:p>
          <a:p>
            <a:pPr marL="45720" indent="0">
              <a:buNone/>
            </a:pPr>
            <a:r>
              <a:rPr lang="en-US" sz="2000" dirty="0">
                <a:solidFill>
                  <a:schemeClr val="accent1">
                    <a:lumMod val="75000"/>
                  </a:schemeClr>
                </a:solidFill>
                <a:latin typeface="Footlight MT Light" panose="0204060206030A020304" pitchFamily="18" charset="0"/>
              </a:rPr>
              <a:t>         </a:t>
            </a:r>
          </a:p>
          <a:p>
            <a:pPr marL="45720" indent="0">
              <a:buNone/>
            </a:pPr>
            <a:endParaRPr lang="en-US" sz="2000" dirty="0">
              <a:solidFill>
                <a:schemeClr val="accent1">
                  <a:lumMod val="75000"/>
                </a:schemeClr>
              </a:solidFill>
              <a:latin typeface="Footlight MT Light" panose="0204060206030A020304" pitchFamily="18" charset="0"/>
            </a:endParaRPr>
          </a:p>
          <a:p>
            <a:pPr marL="502920" indent="-457200">
              <a:buFont typeface="Wingdings" panose="05000000000000000000" pitchFamily="2" charset="2"/>
              <a:buChar char="§"/>
            </a:pPr>
            <a:endParaRPr lang="en-US" sz="2000" dirty="0">
              <a:solidFill>
                <a:schemeClr val="accent1">
                  <a:lumMod val="75000"/>
                </a:schemeClr>
              </a:solidFill>
              <a:latin typeface="Footlight MT Light" panose="0204060206030A020304" pitchFamily="18" charset="0"/>
            </a:endParaRPr>
          </a:p>
          <a:p>
            <a:pPr marL="502920" indent="-457200">
              <a:buFont typeface="Wingdings" panose="05000000000000000000" pitchFamily="2" charset="2"/>
              <a:buChar char="§"/>
            </a:pPr>
            <a:endParaRPr lang="en-IN" sz="2000" dirty="0">
              <a:solidFill>
                <a:schemeClr val="accent1">
                  <a:lumMod val="75000"/>
                </a:schemeClr>
              </a:solidFill>
              <a:latin typeface="Footlight MT Light" panose="0204060206030A020304" pitchFamily="18" charset="0"/>
            </a:endParaRPr>
          </a:p>
          <a:p>
            <a:pPr>
              <a:buFont typeface="Wingdings" panose="05000000000000000000" pitchFamily="2" charset="2"/>
              <a:buChar char="§"/>
            </a:pPr>
            <a:endParaRPr lang="en-IN" sz="2000" dirty="0">
              <a:solidFill>
                <a:schemeClr val="accent1">
                  <a:lumMod val="75000"/>
                </a:schemeClr>
              </a:solidFill>
              <a:latin typeface="Footlight MT Light" panose="0204060206030A020304" pitchFamily="18" charset="0"/>
            </a:endParaRPr>
          </a:p>
          <a:p>
            <a:pPr>
              <a:buFont typeface="Wingdings" panose="05000000000000000000" pitchFamily="2" charset="2"/>
              <a:buChar char="§"/>
            </a:pPr>
            <a:endParaRPr lang="en-IN" sz="2000" dirty="0">
              <a:solidFill>
                <a:schemeClr val="accent1">
                  <a:lumMod val="75000"/>
                </a:schemeClr>
              </a:solidFill>
              <a:latin typeface="Footlight MT Light" panose="0204060206030A020304" pitchFamily="18" charset="0"/>
            </a:endParaRPr>
          </a:p>
          <a:p>
            <a:pPr marL="0" indent="0">
              <a:buNone/>
            </a:pPr>
            <a:endParaRPr lang="en-IN" sz="2000" dirty="0">
              <a:solidFill>
                <a:schemeClr val="accent1">
                  <a:lumMod val="75000"/>
                </a:schemeClr>
              </a:solidFill>
              <a:latin typeface="Footlight MT Light" panose="0204060206030A020304" pitchFamily="18" charset="0"/>
            </a:endParaRPr>
          </a:p>
        </p:txBody>
      </p:sp>
    </p:spTree>
    <p:extLst>
      <p:ext uri="{BB962C8B-B14F-4D97-AF65-F5344CB8AC3E}">
        <p14:creationId xmlns:p14="http://schemas.microsoft.com/office/powerpoint/2010/main" val="150586303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9C3BC7-473D-E731-CD04-2C3D2AEBFAE4}"/>
              </a:ext>
            </a:extLst>
          </p:cNvPr>
          <p:cNvSpPr>
            <a:spLocks noGrp="1"/>
          </p:cNvSpPr>
          <p:nvPr>
            <p:ph type="title"/>
          </p:nvPr>
        </p:nvSpPr>
        <p:spPr>
          <a:xfrm>
            <a:off x="2592925" y="402729"/>
            <a:ext cx="8911687" cy="1280890"/>
          </a:xfrm>
        </p:spPr>
        <p:txBody>
          <a:bodyPr>
            <a:normAutofit/>
          </a:bodyPr>
          <a:lstStyle/>
          <a:p>
            <a:r>
              <a:rPr lang="en-US" sz="6000" b="1" dirty="0">
                <a:solidFill>
                  <a:schemeClr val="accent1">
                    <a:lumMod val="50000"/>
                  </a:schemeClr>
                </a:solidFill>
                <a:latin typeface="Aldhabi" panose="01000000000000000000" pitchFamily="2" charset="-78"/>
                <a:cs typeface="Aldhabi" panose="01000000000000000000" pitchFamily="2" charset="-78"/>
              </a:rPr>
              <a:t>Conclusion </a:t>
            </a:r>
            <a:endParaRPr lang="en-IN" sz="6000" b="1" dirty="0">
              <a:solidFill>
                <a:schemeClr val="accent1">
                  <a:lumMod val="50000"/>
                </a:schemeClr>
              </a:solidFill>
              <a:latin typeface="Aldhabi" panose="01000000000000000000" pitchFamily="2" charset="-78"/>
              <a:cs typeface="Aldhabi" panose="01000000000000000000" pitchFamily="2" charset="-78"/>
            </a:endParaRPr>
          </a:p>
        </p:txBody>
      </p:sp>
      <p:sp>
        <p:nvSpPr>
          <p:cNvPr id="3" name="Content Placeholder 2">
            <a:extLst>
              <a:ext uri="{FF2B5EF4-FFF2-40B4-BE49-F238E27FC236}">
                <a16:creationId xmlns:a16="http://schemas.microsoft.com/office/drawing/2014/main" id="{67B740D7-2BCE-FC79-7692-228EB90BDE51}"/>
              </a:ext>
            </a:extLst>
          </p:cNvPr>
          <p:cNvSpPr>
            <a:spLocks noGrp="1"/>
          </p:cNvSpPr>
          <p:nvPr>
            <p:ph idx="1"/>
          </p:nvPr>
        </p:nvSpPr>
        <p:spPr/>
        <p:txBody>
          <a:bodyPr>
            <a:normAutofit/>
          </a:bodyPr>
          <a:lstStyle/>
          <a:p>
            <a:pPr marL="0" indent="0" algn="ctr">
              <a:buNone/>
            </a:pPr>
            <a:r>
              <a:rPr lang="en-US" sz="2000" b="1" i="0" dirty="0">
                <a:solidFill>
                  <a:srgbClr val="630E00"/>
                </a:solidFill>
                <a:effectLst/>
                <a:latin typeface="Times New Roman" panose="02020603050405020304" pitchFamily="18" charset="0"/>
                <a:cs typeface="Times New Roman" panose="02020603050405020304" pitchFamily="18" charset="0"/>
              </a:rPr>
              <a:t>To create, A Happy Family, A Happy Village &amp; A Strong Rural India, resulting in a vibrant consumer world.</a:t>
            </a:r>
          </a:p>
          <a:p>
            <a:pPr marL="0" indent="0" algn="just">
              <a:buNone/>
            </a:pPr>
            <a:endParaRPr lang="en-US" sz="2000" b="1" dirty="0">
              <a:solidFill>
                <a:srgbClr val="630E00"/>
              </a:solidFill>
              <a:latin typeface="Times New Roman" panose="02020603050405020304" pitchFamily="18" charset="0"/>
              <a:cs typeface="Times New Roman" panose="02020603050405020304" pitchFamily="18" charset="0"/>
            </a:endParaRPr>
          </a:p>
          <a:p>
            <a:pPr marL="0" indent="0">
              <a:buNone/>
            </a:pPr>
            <a:r>
              <a:rPr lang="en-US" sz="2000" b="0" i="0" dirty="0" err="1">
                <a:solidFill>
                  <a:schemeClr val="accent1">
                    <a:lumMod val="75000"/>
                  </a:schemeClr>
                </a:solidFill>
                <a:effectLst/>
                <a:latin typeface="Times New Roman" panose="02020603050405020304" pitchFamily="18" charset="0"/>
                <a:cs typeface="Times New Roman" panose="02020603050405020304" pitchFamily="18" charset="0"/>
              </a:rPr>
              <a:t>GiKart</a:t>
            </a:r>
            <a:r>
              <a:rPr lang="en-US" sz="2000" b="0" i="0" dirty="0">
                <a:solidFill>
                  <a:schemeClr val="accent1">
                    <a:lumMod val="75000"/>
                  </a:schemeClr>
                </a:solidFill>
                <a:effectLst/>
                <a:latin typeface="Times New Roman" panose="02020603050405020304" pitchFamily="18" charset="0"/>
                <a:cs typeface="Times New Roman" panose="02020603050405020304" pitchFamily="18" charset="0"/>
              </a:rPr>
              <a:t> is India </a:t>
            </a:r>
            <a:r>
              <a:rPr lang="en-US" sz="2000" dirty="0">
                <a:solidFill>
                  <a:schemeClr val="accent1">
                    <a:lumMod val="75000"/>
                  </a:schemeClr>
                </a:solidFill>
                <a:latin typeface="Times New Roman" panose="02020603050405020304" pitchFamily="18" charset="0"/>
                <a:cs typeface="Times New Roman" panose="02020603050405020304" pitchFamily="18" charset="0"/>
              </a:rPr>
              <a:t>b</a:t>
            </a:r>
            <a:r>
              <a:rPr lang="en-US" sz="2000" b="0" i="0" dirty="0">
                <a:solidFill>
                  <a:schemeClr val="accent1">
                    <a:lumMod val="75000"/>
                  </a:schemeClr>
                </a:solidFill>
                <a:effectLst/>
                <a:latin typeface="Times New Roman" panose="02020603050405020304" pitchFamily="18" charset="0"/>
                <a:cs typeface="Times New Roman" panose="02020603050405020304" pitchFamily="18" charset="0"/>
              </a:rPr>
              <a:t>ased Company envisioned to Connect all G.I.  products of the country by following the mandates as indicated in the GI Registry as per the Geographical Indications of Goods (Registration and Protection) Act 1999.</a:t>
            </a:r>
            <a:br>
              <a:rPr lang="en-US" sz="2000" dirty="0">
                <a:solidFill>
                  <a:schemeClr val="accent1">
                    <a:lumMod val="75000"/>
                  </a:schemeClr>
                </a:solidFill>
                <a:latin typeface="Times New Roman" panose="02020603050405020304" pitchFamily="18" charset="0"/>
                <a:cs typeface="Times New Roman" panose="02020603050405020304" pitchFamily="18" charset="0"/>
              </a:rPr>
            </a:br>
            <a:r>
              <a:rPr lang="en-US" sz="2000" b="0" dirty="0">
                <a:solidFill>
                  <a:schemeClr val="accent1">
                    <a:lumMod val="75000"/>
                  </a:schemeClr>
                </a:solidFill>
                <a:effectLst/>
                <a:latin typeface="Times New Roman" panose="02020603050405020304" pitchFamily="18" charset="0"/>
                <a:cs typeface="Times New Roman" panose="02020603050405020304" pitchFamily="18" charset="0"/>
              </a:rPr>
              <a:t>We take pride in our efforts to connect people back to their Roots and at the same time, we make sincere efforts to provide every National with exceptional quality products without any compromise.</a:t>
            </a:r>
            <a:endParaRPr lang="en-US" sz="2000" b="1" dirty="0">
              <a:solidFill>
                <a:schemeClr val="accent1">
                  <a:lumMod val="75000"/>
                </a:schemeClr>
              </a:solidFill>
              <a:latin typeface="Times New Roman" panose="02020603050405020304" pitchFamily="18" charset="0"/>
              <a:cs typeface="Times New Roman" panose="02020603050405020304" pitchFamily="18" charset="0"/>
            </a:endParaRPr>
          </a:p>
          <a:p>
            <a:pPr marL="0" indent="0" algn="ctr">
              <a:buNone/>
            </a:pPr>
            <a:endParaRPr lang="en-IN" sz="2000" b="1" dirty="0">
              <a:solidFill>
                <a:schemeClr val="accent1">
                  <a:lumMod val="7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9125762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C5D62C-6DF7-F98E-7D25-BE27C933A1BB}"/>
              </a:ext>
            </a:extLst>
          </p:cNvPr>
          <p:cNvSpPr>
            <a:spLocks noGrp="1"/>
          </p:cNvSpPr>
          <p:nvPr>
            <p:ph type="title"/>
          </p:nvPr>
        </p:nvSpPr>
        <p:spPr>
          <a:xfrm>
            <a:off x="2592925" y="421836"/>
            <a:ext cx="8911687" cy="1280890"/>
          </a:xfrm>
        </p:spPr>
        <p:txBody>
          <a:bodyPr>
            <a:normAutofit/>
          </a:bodyPr>
          <a:lstStyle/>
          <a:p>
            <a:r>
              <a:rPr lang="en-US" sz="6000" b="1" dirty="0">
                <a:solidFill>
                  <a:schemeClr val="accent1">
                    <a:lumMod val="50000"/>
                  </a:schemeClr>
                </a:solidFill>
                <a:latin typeface="Aldhabi" panose="01000000000000000000" pitchFamily="2" charset="-78"/>
                <a:cs typeface="Aldhabi" panose="01000000000000000000" pitchFamily="2" charset="-78"/>
              </a:rPr>
              <a:t>Future Scope </a:t>
            </a:r>
            <a:endParaRPr lang="en-IN" sz="6000" b="1" dirty="0">
              <a:solidFill>
                <a:schemeClr val="accent1">
                  <a:lumMod val="50000"/>
                </a:schemeClr>
              </a:solidFill>
              <a:latin typeface="Aldhabi" panose="01000000000000000000" pitchFamily="2" charset="-78"/>
              <a:cs typeface="Aldhabi" panose="01000000000000000000" pitchFamily="2" charset="-78"/>
            </a:endParaRPr>
          </a:p>
        </p:txBody>
      </p:sp>
      <p:sp>
        <p:nvSpPr>
          <p:cNvPr id="3" name="Content Placeholder 2">
            <a:extLst>
              <a:ext uri="{FF2B5EF4-FFF2-40B4-BE49-F238E27FC236}">
                <a16:creationId xmlns:a16="http://schemas.microsoft.com/office/drawing/2014/main" id="{E9B64501-BB76-567C-EC0F-26F4825D013A}"/>
              </a:ext>
            </a:extLst>
          </p:cNvPr>
          <p:cNvSpPr>
            <a:spLocks noGrp="1"/>
          </p:cNvSpPr>
          <p:nvPr>
            <p:ph idx="1"/>
          </p:nvPr>
        </p:nvSpPr>
        <p:spPr>
          <a:xfrm>
            <a:off x="2589212" y="2018097"/>
            <a:ext cx="8915400" cy="3777622"/>
          </a:xfrm>
        </p:spPr>
        <p:txBody>
          <a:bodyPr/>
          <a:lstStyle/>
          <a:p>
            <a:pPr marL="502920" indent="-457200">
              <a:buFont typeface="Wingdings" panose="05000000000000000000" pitchFamily="2" charset="2"/>
              <a:buChar char="§"/>
            </a:pPr>
            <a:r>
              <a:rPr lang="en-US" dirty="0">
                <a:solidFill>
                  <a:schemeClr val="accent1">
                    <a:lumMod val="75000"/>
                  </a:schemeClr>
                </a:solidFill>
                <a:latin typeface="Footlight MT Light" panose="0204060206030A020304" pitchFamily="18" charset="0"/>
              </a:rPr>
              <a:t>Verification of Customer.</a:t>
            </a:r>
          </a:p>
          <a:p>
            <a:pPr marL="502920" indent="-457200">
              <a:buFont typeface="Wingdings" panose="05000000000000000000" pitchFamily="2" charset="2"/>
              <a:buChar char="§"/>
            </a:pPr>
            <a:r>
              <a:rPr lang="en-US" dirty="0">
                <a:solidFill>
                  <a:schemeClr val="accent1">
                    <a:lumMod val="75000"/>
                  </a:schemeClr>
                </a:solidFill>
                <a:latin typeface="Footlight MT Light" panose="0204060206030A020304" pitchFamily="18" charset="0"/>
              </a:rPr>
              <a:t>Improvement in design.</a:t>
            </a:r>
          </a:p>
          <a:p>
            <a:pPr marL="502920" indent="-457200">
              <a:buFont typeface="Wingdings" panose="05000000000000000000" pitchFamily="2" charset="2"/>
              <a:buChar char="§"/>
            </a:pPr>
            <a:r>
              <a:rPr lang="en-US" dirty="0">
                <a:solidFill>
                  <a:schemeClr val="accent1">
                    <a:lumMod val="75000"/>
                  </a:schemeClr>
                </a:solidFill>
                <a:latin typeface="Footlight MT Light" panose="0204060206030A020304" pitchFamily="18" charset="0"/>
              </a:rPr>
              <a:t>Mobile Application</a:t>
            </a:r>
          </a:p>
          <a:p>
            <a:pPr marL="502920" indent="-457200">
              <a:buFont typeface="Wingdings" panose="05000000000000000000" pitchFamily="2" charset="2"/>
              <a:buChar char="§"/>
            </a:pPr>
            <a:r>
              <a:rPr lang="en-US" dirty="0">
                <a:solidFill>
                  <a:schemeClr val="accent1">
                    <a:lumMod val="75000"/>
                  </a:schemeClr>
                </a:solidFill>
                <a:latin typeface="Footlight MT Light" panose="0204060206030A020304" pitchFamily="18" charset="0"/>
              </a:rPr>
              <a:t>UPI payment</a:t>
            </a:r>
          </a:p>
          <a:p>
            <a:pPr marL="502920" indent="-457200">
              <a:buFont typeface="Wingdings" panose="05000000000000000000" pitchFamily="2" charset="2"/>
              <a:buChar char="§"/>
            </a:pPr>
            <a:r>
              <a:rPr lang="en-US" dirty="0">
                <a:solidFill>
                  <a:schemeClr val="accent1">
                    <a:lumMod val="75000"/>
                  </a:schemeClr>
                </a:solidFill>
                <a:latin typeface="Footlight MT Light" panose="0204060206030A020304" pitchFamily="18" charset="0"/>
              </a:rPr>
              <a:t>Chat BOT </a:t>
            </a:r>
          </a:p>
          <a:p>
            <a:pPr marL="502920" indent="-457200">
              <a:buFont typeface="Wingdings" panose="05000000000000000000" pitchFamily="2" charset="2"/>
              <a:buChar char="§"/>
            </a:pPr>
            <a:r>
              <a:rPr lang="en-US" dirty="0">
                <a:solidFill>
                  <a:schemeClr val="accent1">
                    <a:lumMod val="75000"/>
                  </a:schemeClr>
                </a:solidFill>
                <a:latin typeface="Footlight MT Light" panose="0204060206030A020304" pitchFamily="18" charset="0"/>
              </a:rPr>
              <a:t>Integration of International G.I. Products.</a:t>
            </a:r>
          </a:p>
          <a:p>
            <a:pPr marL="0" indent="0">
              <a:buNone/>
            </a:pPr>
            <a:endParaRPr lang="en-IN" dirty="0">
              <a:solidFill>
                <a:schemeClr val="accent1">
                  <a:lumMod val="75000"/>
                </a:schemeClr>
              </a:solidFill>
              <a:latin typeface="Footlight MT Light" panose="0204060206030A020304" pitchFamily="18" charset="0"/>
            </a:endParaRPr>
          </a:p>
        </p:txBody>
      </p:sp>
    </p:spTree>
    <p:extLst>
      <p:ext uri="{BB962C8B-B14F-4D97-AF65-F5344CB8AC3E}">
        <p14:creationId xmlns:p14="http://schemas.microsoft.com/office/powerpoint/2010/main" val="116177295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2F3D5B-6F32-43B7-660A-32D09A496FBB}"/>
              </a:ext>
            </a:extLst>
          </p:cNvPr>
          <p:cNvSpPr>
            <a:spLocks noGrp="1"/>
          </p:cNvSpPr>
          <p:nvPr>
            <p:ph type="title"/>
          </p:nvPr>
        </p:nvSpPr>
        <p:spPr>
          <a:xfrm>
            <a:off x="2184935" y="2751292"/>
            <a:ext cx="9935693" cy="2648479"/>
          </a:xfrm>
        </p:spPr>
        <p:txBody>
          <a:bodyPr>
            <a:noAutofit/>
          </a:bodyPr>
          <a:lstStyle/>
          <a:p>
            <a:r>
              <a:rPr lang="en-US" sz="9600" b="1" dirty="0">
                <a:solidFill>
                  <a:schemeClr val="accent1"/>
                </a:solidFill>
                <a:latin typeface="Footlight MT Light" panose="0204060206030A020304" pitchFamily="18" charset="0"/>
              </a:rPr>
              <a:t> THANK YOU </a:t>
            </a:r>
            <a:endParaRPr lang="en-IN" sz="9600" b="1" dirty="0">
              <a:solidFill>
                <a:schemeClr val="accent1"/>
              </a:solidFill>
              <a:latin typeface="Footlight MT Light" panose="0204060206030A020304" pitchFamily="18" charset="0"/>
            </a:endParaRPr>
          </a:p>
        </p:txBody>
      </p:sp>
    </p:spTree>
    <p:extLst>
      <p:ext uri="{BB962C8B-B14F-4D97-AF65-F5344CB8AC3E}">
        <p14:creationId xmlns:p14="http://schemas.microsoft.com/office/powerpoint/2010/main" val="17302385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0C962F-CBA4-8F65-318F-EE9BE79C8472}"/>
              </a:ext>
            </a:extLst>
          </p:cNvPr>
          <p:cNvSpPr>
            <a:spLocks noGrp="1"/>
          </p:cNvSpPr>
          <p:nvPr>
            <p:ph type="title"/>
          </p:nvPr>
        </p:nvSpPr>
        <p:spPr>
          <a:xfrm>
            <a:off x="2592925" y="412354"/>
            <a:ext cx="8911687" cy="1280890"/>
          </a:xfrm>
        </p:spPr>
        <p:txBody>
          <a:bodyPr>
            <a:normAutofit/>
          </a:bodyPr>
          <a:lstStyle/>
          <a:p>
            <a:r>
              <a:rPr lang="en-US" sz="6000" b="1" dirty="0">
                <a:solidFill>
                  <a:schemeClr val="accent1">
                    <a:lumMod val="50000"/>
                  </a:schemeClr>
                </a:solidFill>
                <a:latin typeface="Aldhabi" panose="01000000000000000000" pitchFamily="2" charset="-78"/>
                <a:cs typeface="Aldhabi" panose="01000000000000000000" pitchFamily="2" charset="-78"/>
              </a:rPr>
              <a:t>Choice of topic </a:t>
            </a:r>
            <a:endParaRPr lang="en-IN" sz="6000" b="1" dirty="0">
              <a:solidFill>
                <a:schemeClr val="accent1">
                  <a:lumMod val="50000"/>
                </a:schemeClr>
              </a:solidFill>
              <a:latin typeface="Aldhabi" panose="01000000000000000000" pitchFamily="2" charset="-78"/>
              <a:cs typeface="Aldhabi" panose="01000000000000000000" pitchFamily="2" charset="-78"/>
            </a:endParaRPr>
          </a:p>
        </p:txBody>
      </p:sp>
      <p:sp>
        <p:nvSpPr>
          <p:cNvPr id="3" name="Content Placeholder 2">
            <a:extLst>
              <a:ext uri="{FF2B5EF4-FFF2-40B4-BE49-F238E27FC236}">
                <a16:creationId xmlns:a16="http://schemas.microsoft.com/office/drawing/2014/main" id="{1838C531-7303-E35F-11B9-6018058CA633}"/>
              </a:ext>
            </a:extLst>
          </p:cNvPr>
          <p:cNvSpPr>
            <a:spLocks noGrp="1"/>
          </p:cNvSpPr>
          <p:nvPr>
            <p:ph idx="1"/>
          </p:nvPr>
        </p:nvSpPr>
        <p:spPr/>
        <p:txBody>
          <a:bodyPr>
            <a:normAutofit/>
          </a:bodyPr>
          <a:lstStyle/>
          <a:p>
            <a:pPr>
              <a:buFont typeface="Wingdings" panose="05000000000000000000" pitchFamily="2" charset="2"/>
              <a:buChar char="§"/>
            </a:pPr>
            <a:r>
              <a:rPr lang="en-IN" sz="2000" b="0" i="0" dirty="0">
                <a:solidFill>
                  <a:schemeClr val="accent1">
                    <a:lumMod val="75000"/>
                  </a:schemeClr>
                </a:solidFill>
                <a:effectLst/>
                <a:latin typeface="Times New Roman" panose="02020603050405020304" pitchFamily="18" charset="0"/>
                <a:cs typeface="Times New Roman" panose="02020603050405020304" pitchFamily="18" charset="0"/>
              </a:rPr>
              <a:t>Ensured Geographical Indicated Origin.</a:t>
            </a:r>
            <a:endParaRPr lang="en-US" sz="2000" dirty="0">
              <a:solidFill>
                <a:schemeClr val="accent1">
                  <a:lumMod val="75000"/>
                </a:schemeClr>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
            </a:pPr>
            <a:r>
              <a:rPr lang="en-US" sz="2000" b="0" i="0" dirty="0">
                <a:solidFill>
                  <a:schemeClr val="accent1">
                    <a:lumMod val="75000"/>
                  </a:schemeClr>
                </a:solidFill>
                <a:effectLst/>
                <a:latin typeface="Times New Roman" panose="02020603050405020304" pitchFamily="18" charset="0"/>
                <a:cs typeface="Times New Roman" panose="02020603050405020304" pitchFamily="18" charset="0"/>
              </a:rPr>
              <a:t>Unique Qualities from that Origin.</a:t>
            </a:r>
            <a:endParaRPr lang="en-US" sz="2000" dirty="0">
              <a:solidFill>
                <a:schemeClr val="accent1">
                  <a:lumMod val="75000"/>
                </a:schemeClr>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
            </a:pPr>
            <a:r>
              <a:rPr lang="en-IN" sz="2000" b="0" i="0" dirty="0">
                <a:solidFill>
                  <a:schemeClr val="accent1">
                    <a:lumMod val="75000"/>
                  </a:schemeClr>
                </a:solidFill>
                <a:effectLst/>
                <a:latin typeface="Times New Roman" panose="02020603050405020304" pitchFamily="18" charset="0"/>
                <a:cs typeface="Times New Roman" panose="02020603050405020304" pitchFamily="18" charset="0"/>
              </a:rPr>
              <a:t>Zero Tolerance to Adulteration.</a:t>
            </a:r>
            <a:endParaRPr lang="en-US" sz="2000" dirty="0">
              <a:solidFill>
                <a:schemeClr val="accent1">
                  <a:lumMod val="75000"/>
                </a:schemeClr>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
            </a:pPr>
            <a:r>
              <a:rPr lang="en-US" sz="2000" dirty="0">
                <a:solidFill>
                  <a:schemeClr val="accent1">
                    <a:lumMod val="75000"/>
                  </a:schemeClr>
                </a:solidFill>
                <a:latin typeface="Times New Roman" panose="02020603050405020304" pitchFamily="18" charset="0"/>
                <a:cs typeface="Times New Roman" panose="02020603050405020304" pitchFamily="18" charset="0"/>
              </a:rPr>
              <a:t>Product Differentiation</a:t>
            </a:r>
          </a:p>
          <a:p>
            <a:pPr>
              <a:buFont typeface="Wingdings" panose="05000000000000000000" pitchFamily="2" charset="2"/>
              <a:buChar char="§"/>
            </a:pPr>
            <a:r>
              <a:rPr lang="en-US" sz="2000" b="0" i="0" dirty="0">
                <a:solidFill>
                  <a:schemeClr val="accent1">
                    <a:lumMod val="75000"/>
                  </a:schemeClr>
                </a:solidFill>
                <a:effectLst/>
                <a:latin typeface="Times New Roman" panose="02020603050405020304" pitchFamily="18" charset="0"/>
                <a:cs typeface="Times New Roman" panose="02020603050405020304" pitchFamily="18" charset="0"/>
              </a:rPr>
              <a:t>one-stop store</a:t>
            </a:r>
            <a:endParaRPr lang="en-US" sz="2000" dirty="0">
              <a:solidFill>
                <a:schemeClr val="accent1">
                  <a:lumMod val="75000"/>
                </a:schemeClr>
              </a:solidFill>
              <a:latin typeface="Times New Roman" panose="02020603050405020304" pitchFamily="18" charset="0"/>
              <a:cs typeface="Times New Roman" panose="02020603050405020304" pitchFamily="18" charset="0"/>
            </a:endParaRPr>
          </a:p>
          <a:p>
            <a:pPr marL="331470" indent="-285750">
              <a:buFont typeface="Wingdings" panose="05000000000000000000" pitchFamily="2" charset="2"/>
              <a:buChar char="§"/>
            </a:pPr>
            <a:endParaRPr lang="en-IN" sz="2000" dirty="0">
              <a:solidFill>
                <a:schemeClr val="accent1">
                  <a:lumMod val="7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395428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C6901F-90EB-FA86-1C37-BDA7A5D8E525}"/>
              </a:ext>
            </a:extLst>
          </p:cNvPr>
          <p:cNvSpPr>
            <a:spLocks noGrp="1"/>
          </p:cNvSpPr>
          <p:nvPr>
            <p:ph type="title"/>
          </p:nvPr>
        </p:nvSpPr>
        <p:spPr>
          <a:xfrm>
            <a:off x="2592925" y="383478"/>
            <a:ext cx="8911687" cy="1280890"/>
          </a:xfrm>
        </p:spPr>
        <p:txBody>
          <a:bodyPr>
            <a:normAutofit/>
          </a:bodyPr>
          <a:lstStyle/>
          <a:p>
            <a:r>
              <a:rPr lang="en-US" sz="6000" b="1" dirty="0">
                <a:solidFill>
                  <a:schemeClr val="accent1">
                    <a:lumMod val="50000"/>
                  </a:schemeClr>
                </a:solidFill>
                <a:latin typeface="Aldhabi" panose="01000000000000000000" pitchFamily="2" charset="-78"/>
                <a:cs typeface="Aldhabi" panose="01000000000000000000" pitchFamily="2" charset="-78"/>
              </a:rPr>
              <a:t>Proposed System </a:t>
            </a:r>
            <a:endParaRPr lang="en-IN" sz="6000" b="1" dirty="0">
              <a:solidFill>
                <a:schemeClr val="accent1">
                  <a:lumMod val="50000"/>
                </a:schemeClr>
              </a:solidFill>
              <a:latin typeface="Aldhabi" panose="01000000000000000000" pitchFamily="2" charset="-78"/>
              <a:cs typeface="Aldhabi" panose="01000000000000000000" pitchFamily="2" charset="-78"/>
            </a:endParaRPr>
          </a:p>
        </p:txBody>
      </p:sp>
      <p:sp>
        <p:nvSpPr>
          <p:cNvPr id="3" name="Content Placeholder 2">
            <a:extLst>
              <a:ext uri="{FF2B5EF4-FFF2-40B4-BE49-F238E27FC236}">
                <a16:creationId xmlns:a16="http://schemas.microsoft.com/office/drawing/2014/main" id="{87BA7E97-9F2E-D32A-E1A9-444EA7B28CBA}"/>
              </a:ext>
            </a:extLst>
          </p:cNvPr>
          <p:cNvSpPr>
            <a:spLocks noGrp="1"/>
          </p:cNvSpPr>
          <p:nvPr>
            <p:ph idx="1"/>
          </p:nvPr>
        </p:nvSpPr>
        <p:spPr/>
        <p:txBody>
          <a:bodyPr>
            <a:noAutofit/>
          </a:bodyPr>
          <a:lstStyle/>
          <a:p>
            <a:pPr marL="388620">
              <a:buFont typeface="Wingdings" panose="05000000000000000000" pitchFamily="2" charset="2"/>
              <a:buChar char="§"/>
            </a:pPr>
            <a:r>
              <a:rPr lang="en-US" sz="2000" dirty="0">
                <a:solidFill>
                  <a:schemeClr val="accent1">
                    <a:lumMod val="75000"/>
                  </a:schemeClr>
                </a:solidFill>
                <a:latin typeface="Times New Roman" panose="02020603050405020304" pitchFamily="18" charset="0"/>
                <a:cs typeface="Times New Roman" panose="02020603050405020304" pitchFamily="18" charset="0"/>
              </a:rPr>
              <a:t>AIM:</a:t>
            </a:r>
          </a:p>
          <a:p>
            <a:pPr marL="388620">
              <a:buAutoNum type="arabicPeriod"/>
            </a:pPr>
            <a:r>
              <a:rPr lang="en-US" sz="2000" dirty="0">
                <a:solidFill>
                  <a:schemeClr val="accent1">
                    <a:lumMod val="75000"/>
                  </a:schemeClr>
                </a:solidFill>
                <a:latin typeface="Times New Roman" panose="02020603050405020304" pitchFamily="18" charset="0"/>
                <a:cs typeface="Times New Roman" panose="02020603050405020304" pitchFamily="18" charset="0"/>
              </a:rPr>
              <a:t>It will help </a:t>
            </a:r>
            <a:r>
              <a:rPr lang="en-IN" sz="2000" dirty="0">
                <a:solidFill>
                  <a:schemeClr val="accent1">
                    <a:lumMod val="75000"/>
                  </a:schemeClr>
                </a:solidFill>
                <a:latin typeface="Times New Roman" panose="02020603050405020304" pitchFamily="18" charset="0"/>
                <a:cs typeface="Times New Roman" panose="02020603050405020304" pitchFamily="18" charset="0"/>
              </a:rPr>
              <a:t>the </a:t>
            </a:r>
            <a:r>
              <a:rPr lang="en-IN" sz="2000" dirty="0">
                <a:solidFill>
                  <a:schemeClr val="accent1">
                    <a:lumMod val="75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purchase of geographically indicated items. </a:t>
            </a:r>
          </a:p>
          <a:p>
            <a:pPr marL="45720" indent="0">
              <a:buNone/>
            </a:pPr>
            <a:endParaRPr lang="en-IN" sz="2000" dirty="0">
              <a:solidFill>
                <a:schemeClr val="accent1">
                  <a:lumMod val="75000"/>
                </a:schemeClr>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388620">
              <a:buFont typeface="Wingdings" panose="05000000000000000000" pitchFamily="2" charset="2"/>
              <a:buChar char="§"/>
            </a:pPr>
            <a:r>
              <a:rPr lang="en-US" sz="2000" dirty="0">
                <a:solidFill>
                  <a:schemeClr val="accent1">
                    <a:lumMod val="75000"/>
                  </a:schemeClr>
                </a:solidFill>
                <a:latin typeface="Times New Roman" panose="02020603050405020304" pitchFamily="18" charset="0"/>
                <a:cs typeface="Times New Roman" panose="02020603050405020304" pitchFamily="18" charset="0"/>
              </a:rPr>
              <a:t>Proposed System:</a:t>
            </a:r>
          </a:p>
          <a:p>
            <a:pPr marL="502920" indent="-457200">
              <a:buFont typeface="+mj-lt"/>
              <a:buAutoNum type="arabicPeriod"/>
            </a:pPr>
            <a:r>
              <a:rPr lang="en-US" sz="2000" dirty="0">
                <a:solidFill>
                  <a:schemeClr val="accent1">
                    <a:lumMod val="75000"/>
                  </a:schemeClr>
                </a:solidFill>
                <a:latin typeface="Times New Roman" panose="02020603050405020304" pitchFamily="18" charset="0"/>
                <a:cs typeface="Times New Roman" panose="02020603050405020304" pitchFamily="18" charset="0"/>
              </a:rPr>
              <a:t>Digitalize Shopping of G.I. Products.</a:t>
            </a:r>
          </a:p>
          <a:p>
            <a:pPr marL="502920" indent="-457200">
              <a:buFont typeface="+mj-lt"/>
              <a:buAutoNum type="arabicPeriod"/>
            </a:pPr>
            <a:r>
              <a:rPr lang="en-US" sz="2000" dirty="0">
                <a:solidFill>
                  <a:schemeClr val="accent1">
                    <a:lumMod val="75000"/>
                  </a:schemeClr>
                </a:solidFill>
                <a:latin typeface="Times New Roman" panose="02020603050405020304" pitchFamily="18" charset="0"/>
                <a:cs typeface="Times New Roman" panose="02020603050405020304" pitchFamily="18" charset="0"/>
              </a:rPr>
              <a:t>G.I. Products With Certification.</a:t>
            </a:r>
          </a:p>
          <a:p>
            <a:pPr marL="502920" indent="-457200">
              <a:buFont typeface="+mj-lt"/>
              <a:buAutoNum type="arabicPeriod"/>
            </a:pPr>
            <a:r>
              <a:rPr lang="en-US" sz="2000" dirty="0">
                <a:solidFill>
                  <a:schemeClr val="accent1">
                    <a:lumMod val="75000"/>
                  </a:schemeClr>
                </a:solidFill>
                <a:latin typeface="Times New Roman" panose="02020603050405020304" pitchFamily="18" charset="0"/>
                <a:cs typeface="Times New Roman" panose="02020603050405020304" pitchFamily="18" charset="0"/>
              </a:rPr>
              <a:t>Verified Sellers </a:t>
            </a:r>
          </a:p>
          <a:p>
            <a:pPr marL="502920" indent="-457200">
              <a:buFont typeface="+mj-lt"/>
              <a:buAutoNum type="arabicPeriod"/>
            </a:pPr>
            <a:r>
              <a:rPr lang="en-IN" sz="2000" b="0" i="0" dirty="0">
                <a:solidFill>
                  <a:schemeClr val="accent1">
                    <a:lumMod val="75000"/>
                  </a:schemeClr>
                </a:solidFill>
                <a:effectLst/>
                <a:latin typeface="Times New Roman" panose="02020603050405020304" pitchFamily="18" charset="0"/>
                <a:cs typeface="Times New Roman" panose="02020603050405020304" pitchFamily="18" charset="0"/>
              </a:rPr>
              <a:t>Shop by category</a:t>
            </a:r>
            <a:endParaRPr lang="en-US" sz="2000" dirty="0">
              <a:solidFill>
                <a:schemeClr val="accent1">
                  <a:lumMod val="75000"/>
                </a:schemeClr>
              </a:solidFill>
              <a:latin typeface="Times New Roman" panose="02020603050405020304" pitchFamily="18" charset="0"/>
              <a:cs typeface="Times New Roman" panose="02020603050405020304" pitchFamily="18" charset="0"/>
            </a:endParaRPr>
          </a:p>
          <a:p>
            <a:pPr marL="502920" indent="-457200">
              <a:buFont typeface="+mj-lt"/>
              <a:buAutoNum type="arabicPeriod"/>
            </a:pPr>
            <a:r>
              <a:rPr lang="en-IN" sz="2000" b="0" i="0" dirty="0">
                <a:solidFill>
                  <a:schemeClr val="accent1">
                    <a:lumMod val="75000"/>
                  </a:schemeClr>
                </a:solidFill>
                <a:effectLst/>
                <a:latin typeface="Times New Roman" panose="02020603050405020304" pitchFamily="18" charset="0"/>
                <a:cs typeface="Times New Roman" panose="02020603050405020304" pitchFamily="18" charset="0"/>
              </a:rPr>
              <a:t>More Varieties of one product</a:t>
            </a:r>
          </a:p>
          <a:p>
            <a:pPr marL="0" indent="0">
              <a:buNone/>
            </a:pPr>
            <a:r>
              <a:rPr lang="en-IN" sz="2000" dirty="0">
                <a:solidFill>
                  <a:schemeClr val="accent1">
                    <a:lumMod val="75000"/>
                  </a:schemeClr>
                </a:solidFill>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18849262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9585D1-17A1-6380-099B-EBB787EB5889}"/>
              </a:ext>
            </a:extLst>
          </p:cNvPr>
          <p:cNvSpPr>
            <a:spLocks noGrp="1"/>
          </p:cNvSpPr>
          <p:nvPr>
            <p:ph type="title"/>
          </p:nvPr>
        </p:nvSpPr>
        <p:spPr>
          <a:xfrm>
            <a:off x="2592925" y="383479"/>
            <a:ext cx="8911687" cy="1280890"/>
          </a:xfrm>
        </p:spPr>
        <p:txBody>
          <a:bodyPr>
            <a:normAutofit/>
          </a:bodyPr>
          <a:lstStyle/>
          <a:p>
            <a:r>
              <a:rPr lang="en-US" sz="6000" b="1" dirty="0">
                <a:solidFill>
                  <a:schemeClr val="accent1">
                    <a:lumMod val="50000"/>
                  </a:schemeClr>
                </a:solidFill>
                <a:latin typeface="Aldhabi" panose="01000000000000000000" pitchFamily="2" charset="-78"/>
                <a:cs typeface="Aldhabi" panose="01000000000000000000" pitchFamily="2" charset="-78"/>
              </a:rPr>
              <a:t>Methodology</a:t>
            </a:r>
            <a:endParaRPr lang="en-IN" sz="6000" b="1" dirty="0">
              <a:solidFill>
                <a:schemeClr val="accent1">
                  <a:lumMod val="50000"/>
                </a:schemeClr>
              </a:solidFill>
              <a:latin typeface="Aldhabi" panose="01000000000000000000" pitchFamily="2" charset="-78"/>
              <a:cs typeface="Aldhabi" panose="01000000000000000000" pitchFamily="2" charset="-78"/>
            </a:endParaRPr>
          </a:p>
        </p:txBody>
      </p:sp>
      <p:sp>
        <p:nvSpPr>
          <p:cNvPr id="3" name="Content Placeholder 2">
            <a:extLst>
              <a:ext uri="{FF2B5EF4-FFF2-40B4-BE49-F238E27FC236}">
                <a16:creationId xmlns:a16="http://schemas.microsoft.com/office/drawing/2014/main" id="{973947F1-1C73-9AFF-C276-9DF66956F270}"/>
              </a:ext>
            </a:extLst>
          </p:cNvPr>
          <p:cNvSpPr>
            <a:spLocks noGrp="1"/>
          </p:cNvSpPr>
          <p:nvPr>
            <p:ph idx="1"/>
          </p:nvPr>
        </p:nvSpPr>
        <p:spPr/>
        <p:txBody>
          <a:bodyPr>
            <a:noAutofit/>
          </a:bodyPr>
          <a:lstStyle/>
          <a:p>
            <a:pPr marL="45720" indent="0">
              <a:buNone/>
            </a:pPr>
            <a:r>
              <a:rPr lang="en-US" sz="2000" dirty="0">
                <a:solidFill>
                  <a:schemeClr val="accent1">
                    <a:lumMod val="75000"/>
                  </a:schemeClr>
                </a:solidFill>
                <a:latin typeface="Times New Roman" panose="02020603050405020304" pitchFamily="18" charset="0"/>
                <a:cs typeface="Times New Roman" panose="02020603050405020304" pitchFamily="18" charset="0"/>
              </a:rPr>
              <a:t>The objective is to create a website that can perform the following:-</a:t>
            </a:r>
          </a:p>
          <a:p>
            <a:pPr marL="502920" indent="-457200">
              <a:buAutoNum type="arabicPeriod"/>
            </a:pPr>
            <a:r>
              <a:rPr lang="en-US" sz="2000" dirty="0">
                <a:solidFill>
                  <a:schemeClr val="accent1">
                    <a:lumMod val="75000"/>
                  </a:schemeClr>
                </a:solidFill>
                <a:latin typeface="Times New Roman" panose="02020603050405020304" pitchFamily="18" charset="0"/>
                <a:cs typeface="Times New Roman" panose="02020603050405020304" pitchFamily="18" charset="0"/>
              </a:rPr>
              <a:t>Connecting to an HTTPS site through GPRS/WIFI.</a:t>
            </a:r>
          </a:p>
          <a:p>
            <a:pPr marL="502920" indent="-457200">
              <a:buAutoNum type="arabicPeriod"/>
            </a:pPr>
            <a:r>
              <a:rPr lang="en-US" sz="2000" dirty="0">
                <a:solidFill>
                  <a:schemeClr val="accent1">
                    <a:lumMod val="75000"/>
                  </a:schemeClr>
                </a:solidFill>
                <a:latin typeface="Times New Roman" panose="02020603050405020304" pitchFamily="18" charset="0"/>
                <a:cs typeface="Times New Roman" panose="02020603050405020304" pitchFamily="18" charset="0"/>
              </a:rPr>
              <a:t>Opening the relevant HTML page using HTTPS POST &amp; GET methods.</a:t>
            </a:r>
          </a:p>
          <a:p>
            <a:pPr marL="502920" indent="-457200">
              <a:buAutoNum type="arabicPeriod"/>
            </a:pPr>
            <a:r>
              <a:rPr lang="en-US" sz="2000" dirty="0">
                <a:solidFill>
                  <a:schemeClr val="accent1">
                    <a:lumMod val="75000"/>
                  </a:schemeClr>
                </a:solidFill>
                <a:latin typeface="Times New Roman" panose="02020603050405020304" pitchFamily="18" charset="0"/>
                <a:cs typeface="Times New Roman" panose="02020603050405020304" pitchFamily="18" charset="0"/>
              </a:rPr>
              <a:t>Read the data logically to a Customer, seller, and admin.</a:t>
            </a:r>
          </a:p>
          <a:p>
            <a:pPr marL="502920" indent="-457200">
              <a:buAutoNum type="arabicPeriod"/>
            </a:pPr>
            <a:r>
              <a:rPr lang="en-US" sz="2000" dirty="0">
                <a:solidFill>
                  <a:schemeClr val="accent1">
                    <a:lumMod val="75000"/>
                  </a:schemeClr>
                </a:solidFill>
                <a:latin typeface="Times New Roman" panose="02020603050405020304" pitchFamily="18" charset="0"/>
                <a:cs typeface="Times New Roman" panose="02020603050405020304" pitchFamily="18" charset="0"/>
              </a:rPr>
              <a:t>Creating a local database.</a:t>
            </a:r>
            <a:endParaRPr lang="en-IN" sz="2000" dirty="0">
              <a:solidFill>
                <a:schemeClr val="accent1">
                  <a:lumMod val="75000"/>
                </a:schemeClr>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
            </a:pPr>
            <a:endParaRPr lang="en-IN" sz="2000" dirty="0">
              <a:solidFill>
                <a:schemeClr val="accent1">
                  <a:lumMod val="75000"/>
                </a:schemeClr>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
            </a:pPr>
            <a:endParaRPr lang="en-IN" sz="2000" dirty="0">
              <a:solidFill>
                <a:schemeClr val="accent1">
                  <a:lumMod val="75000"/>
                </a:schemeClr>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
            </a:pPr>
            <a:endParaRPr lang="en-IN" sz="2000" dirty="0">
              <a:solidFill>
                <a:schemeClr val="accent1">
                  <a:lumMod val="7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762432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415983-74B7-9C78-D0F8-DE275951AFFA}"/>
              </a:ext>
            </a:extLst>
          </p:cNvPr>
          <p:cNvSpPr>
            <a:spLocks noGrp="1"/>
          </p:cNvSpPr>
          <p:nvPr>
            <p:ph type="title"/>
          </p:nvPr>
        </p:nvSpPr>
        <p:spPr>
          <a:xfrm>
            <a:off x="2592925" y="412354"/>
            <a:ext cx="8911687" cy="1280890"/>
          </a:xfrm>
        </p:spPr>
        <p:txBody>
          <a:bodyPr>
            <a:normAutofit/>
          </a:bodyPr>
          <a:lstStyle/>
          <a:p>
            <a:r>
              <a:rPr lang="en-US" sz="6000" b="1" dirty="0">
                <a:solidFill>
                  <a:schemeClr val="accent1">
                    <a:lumMod val="50000"/>
                  </a:schemeClr>
                </a:solidFill>
                <a:latin typeface="Aldhabi" panose="01000000000000000000" pitchFamily="2" charset="-78"/>
                <a:cs typeface="Aldhabi" panose="01000000000000000000" pitchFamily="2" charset="-78"/>
              </a:rPr>
              <a:t>Proposed System Model </a:t>
            </a:r>
            <a:endParaRPr lang="en-IN" sz="6000" b="1" dirty="0">
              <a:solidFill>
                <a:schemeClr val="accent1">
                  <a:lumMod val="50000"/>
                </a:schemeClr>
              </a:solidFill>
              <a:latin typeface="Aldhabi" panose="01000000000000000000" pitchFamily="2" charset="-78"/>
              <a:cs typeface="Aldhabi" panose="01000000000000000000" pitchFamily="2" charset="-78"/>
            </a:endParaRPr>
          </a:p>
        </p:txBody>
      </p:sp>
      <p:sp>
        <p:nvSpPr>
          <p:cNvPr id="3" name="Content Placeholder 2">
            <a:extLst>
              <a:ext uri="{FF2B5EF4-FFF2-40B4-BE49-F238E27FC236}">
                <a16:creationId xmlns:a16="http://schemas.microsoft.com/office/drawing/2014/main" id="{F3CA275C-FF76-E800-4082-BD521AFF9414}"/>
              </a:ext>
            </a:extLst>
          </p:cNvPr>
          <p:cNvSpPr>
            <a:spLocks noGrp="1"/>
          </p:cNvSpPr>
          <p:nvPr>
            <p:ph idx="1"/>
          </p:nvPr>
        </p:nvSpPr>
        <p:spPr>
          <a:xfrm>
            <a:off x="1453415" y="2114350"/>
            <a:ext cx="10051197" cy="3777622"/>
          </a:xfrm>
        </p:spPr>
        <p:txBody>
          <a:bodyPr>
            <a:noAutofit/>
          </a:bodyPr>
          <a:lstStyle/>
          <a:p>
            <a:pPr marL="45720" indent="0">
              <a:buNone/>
            </a:pPr>
            <a:r>
              <a:rPr lang="en-US" sz="2000" dirty="0">
                <a:solidFill>
                  <a:schemeClr val="accent1">
                    <a:lumMod val="75000"/>
                  </a:schemeClr>
                </a:solidFill>
                <a:latin typeface="Footlight MT Light" panose="0204060206030A020304" pitchFamily="18" charset="0"/>
              </a:rPr>
              <a:t>There are three main modules :</a:t>
            </a:r>
          </a:p>
          <a:p>
            <a:pPr marL="45720" indent="0">
              <a:buNone/>
            </a:pPr>
            <a:endParaRPr lang="en-US" sz="2000" dirty="0">
              <a:solidFill>
                <a:schemeClr val="accent1">
                  <a:lumMod val="75000"/>
                </a:schemeClr>
              </a:solidFill>
              <a:latin typeface="Footlight MT Light" panose="0204060206030A020304" pitchFamily="18" charset="0"/>
            </a:endParaRPr>
          </a:p>
          <a:p>
            <a:pPr marL="45720" indent="0">
              <a:buNone/>
            </a:pPr>
            <a:r>
              <a:rPr lang="en-US" sz="2000" dirty="0">
                <a:solidFill>
                  <a:schemeClr val="accent1">
                    <a:lumMod val="75000"/>
                  </a:schemeClr>
                </a:solidFill>
                <a:latin typeface="Footlight MT Light" panose="0204060206030A020304" pitchFamily="18" charset="0"/>
              </a:rPr>
              <a:t>Admin                                             Seller                                                     Customer </a:t>
            </a:r>
          </a:p>
          <a:p>
            <a:pPr marL="45720" indent="0">
              <a:buNone/>
            </a:pPr>
            <a:r>
              <a:rPr lang="en-US" sz="2000" dirty="0">
                <a:solidFill>
                  <a:schemeClr val="accent1">
                    <a:lumMod val="75000"/>
                  </a:schemeClr>
                </a:solidFill>
                <a:latin typeface="Footlight MT Light" panose="0204060206030A020304" pitchFamily="18" charset="0"/>
              </a:rPr>
              <a:t>1. Home                                       1. Home                                                  1. Home</a:t>
            </a:r>
          </a:p>
          <a:p>
            <a:pPr marL="45720" indent="0">
              <a:buNone/>
            </a:pPr>
            <a:r>
              <a:rPr lang="en-US" sz="2000" dirty="0">
                <a:solidFill>
                  <a:schemeClr val="accent1">
                    <a:lumMod val="75000"/>
                  </a:schemeClr>
                </a:solidFill>
                <a:latin typeface="Footlight MT Light" panose="0204060206030A020304" pitchFamily="18" charset="0"/>
              </a:rPr>
              <a:t>2. Product Category                    2. Product Category                                2. All Product</a:t>
            </a:r>
          </a:p>
          <a:p>
            <a:pPr marL="45720" indent="0">
              <a:buNone/>
            </a:pPr>
            <a:r>
              <a:rPr lang="en-US" sz="2000" dirty="0">
                <a:solidFill>
                  <a:schemeClr val="accent1">
                    <a:lumMod val="75000"/>
                  </a:schemeClr>
                </a:solidFill>
                <a:latin typeface="Footlight MT Light" panose="0204060206030A020304" pitchFamily="18" charset="0"/>
              </a:rPr>
              <a:t>3. Profile                                      3. Profile                                                 3. View </a:t>
            </a:r>
          </a:p>
          <a:p>
            <a:pPr marL="45720" indent="0">
              <a:buNone/>
            </a:pPr>
            <a:r>
              <a:rPr lang="en-US" sz="2000" dirty="0">
                <a:solidFill>
                  <a:schemeClr val="accent1">
                    <a:lumMod val="75000"/>
                  </a:schemeClr>
                </a:solidFill>
                <a:latin typeface="Footlight MT Light" panose="0204060206030A020304" pitchFamily="18" charset="0"/>
              </a:rPr>
              <a:t>4. Sellers &amp; Customers                4. Add Products &amp; Banner                      4. Profile</a:t>
            </a:r>
          </a:p>
          <a:p>
            <a:pPr marL="45720" indent="0">
              <a:buNone/>
            </a:pPr>
            <a:r>
              <a:rPr lang="en-US" sz="2000" dirty="0">
                <a:solidFill>
                  <a:schemeClr val="accent1">
                    <a:lumMod val="75000"/>
                  </a:schemeClr>
                </a:solidFill>
                <a:latin typeface="Footlight MT Light" panose="0204060206030A020304" pitchFamily="18" charset="0"/>
              </a:rPr>
              <a:t>5. Orders                                     5. Products                                              5. My Orders </a:t>
            </a:r>
          </a:p>
          <a:p>
            <a:pPr marL="45720" indent="0">
              <a:buNone/>
            </a:pPr>
            <a:r>
              <a:rPr lang="en-US" sz="2000" dirty="0">
                <a:solidFill>
                  <a:schemeClr val="accent1">
                    <a:lumMod val="75000"/>
                  </a:schemeClr>
                </a:solidFill>
                <a:latin typeface="Footlight MT Light" panose="0204060206030A020304" pitchFamily="18" charset="0"/>
              </a:rPr>
              <a:t>6. Log Out                                   6. Log Out                                                6. Log Out</a:t>
            </a:r>
          </a:p>
          <a:p>
            <a:pPr marL="45720" indent="0">
              <a:buNone/>
            </a:pPr>
            <a:endParaRPr lang="en-IN" sz="2000" dirty="0">
              <a:solidFill>
                <a:schemeClr val="accent1">
                  <a:lumMod val="75000"/>
                </a:schemeClr>
              </a:solidFill>
              <a:latin typeface="Footlight MT Light" panose="0204060206030A020304" pitchFamily="18" charset="0"/>
            </a:endParaRPr>
          </a:p>
          <a:p>
            <a:endParaRPr lang="en-IN" sz="2000" dirty="0">
              <a:solidFill>
                <a:schemeClr val="accent1">
                  <a:lumMod val="75000"/>
                </a:schemeClr>
              </a:solidFill>
              <a:latin typeface="Footlight MT Light" panose="0204060206030A020304" pitchFamily="18" charset="0"/>
            </a:endParaRPr>
          </a:p>
        </p:txBody>
      </p:sp>
    </p:spTree>
    <p:extLst>
      <p:ext uri="{BB962C8B-B14F-4D97-AF65-F5344CB8AC3E}">
        <p14:creationId xmlns:p14="http://schemas.microsoft.com/office/powerpoint/2010/main" val="37705326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663779-BFD3-B2D6-8457-17304334C031}"/>
              </a:ext>
            </a:extLst>
          </p:cNvPr>
          <p:cNvSpPr>
            <a:spLocks noGrp="1"/>
          </p:cNvSpPr>
          <p:nvPr>
            <p:ph type="title"/>
          </p:nvPr>
        </p:nvSpPr>
        <p:spPr>
          <a:xfrm>
            <a:off x="2429296" y="157284"/>
            <a:ext cx="8911687" cy="1280890"/>
          </a:xfrm>
        </p:spPr>
        <p:txBody>
          <a:bodyPr>
            <a:normAutofit/>
          </a:bodyPr>
          <a:lstStyle/>
          <a:p>
            <a:r>
              <a:rPr lang="en-US" sz="6000" b="1" dirty="0">
                <a:solidFill>
                  <a:schemeClr val="accent1">
                    <a:lumMod val="50000"/>
                  </a:schemeClr>
                </a:solidFill>
                <a:latin typeface="Aldhabi" panose="01000000000000000000" pitchFamily="2" charset="-78"/>
                <a:cs typeface="Aldhabi" panose="01000000000000000000" pitchFamily="2" charset="-78"/>
              </a:rPr>
              <a:t>Proposed Approach</a:t>
            </a:r>
            <a:endParaRPr lang="en-IN" sz="6000" b="1" dirty="0">
              <a:solidFill>
                <a:schemeClr val="accent1">
                  <a:lumMod val="50000"/>
                </a:schemeClr>
              </a:solidFill>
              <a:latin typeface="Aldhabi" panose="01000000000000000000" pitchFamily="2" charset="-78"/>
              <a:cs typeface="Aldhabi" panose="01000000000000000000" pitchFamily="2" charset="-78"/>
            </a:endParaRPr>
          </a:p>
        </p:txBody>
      </p:sp>
      <p:pic>
        <p:nvPicPr>
          <p:cNvPr id="5" name="Content Placeholder 4">
            <a:extLst>
              <a:ext uri="{FF2B5EF4-FFF2-40B4-BE49-F238E27FC236}">
                <a16:creationId xmlns:a16="http://schemas.microsoft.com/office/drawing/2014/main" id="{DCFEF9FE-3F37-D436-B655-22EBF4A899F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311665" y="1203159"/>
            <a:ext cx="6814112" cy="541093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3938025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E794BC-F87F-EF27-2897-308313D2D7F2}"/>
              </a:ext>
            </a:extLst>
          </p:cNvPr>
          <p:cNvSpPr>
            <a:spLocks noGrp="1"/>
          </p:cNvSpPr>
          <p:nvPr>
            <p:ph type="title"/>
          </p:nvPr>
        </p:nvSpPr>
        <p:spPr>
          <a:xfrm>
            <a:off x="2592924" y="0"/>
            <a:ext cx="8911687" cy="1280890"/>
          </a:xfrm>
        </p:spPr>
        <p:txBody>
          <a:bodyPr>
            <a:normAutofit/>
          </a:bodyPr>
          <a:lstStyle/>
          <a:p>
            <a:r>
              <a:rPr lang="en-US" sz="6600" b="1" dirty="0">
                <a:solidFill>
                  <a:schemeClr val="accent1">
                    <a:lumMod val="50000"/>
                  </a:schemeClr>
                </a:solidFill>
                <a:latin typeface="Aldhabi" panose="01000000000000000000" pitchFamily="2" charset="-78"/>
                <a:cs typeface="Aldhabi" panose="01000000000000000000" pitchFamily="2" charset="-78"/>
              </a:rPr>
              <a:t>Screenshots</a:t>
            </a:r>
            <a:endParaRPr lang="en-IN" sz="6600" b="1" dirty="0">
              <a:solidFill>
                <a:schemeClr val="accent1">
                  <a:lumMod val="50000"/>
                </a:schemeClr>
              </a:solidFill>
              <a:latin typeface="Aldhabi" panose="01000000000000000000" pitchFamily="2" charset="-78"/>
              <a:cs typeface="Aldhabi" panose="01000000000000000000" pitchFamily="2" charset="-78"/>
            </a:endParaRPr>
          </a:p>
        </p:txBody>
      </p:sp>
      <p:pic>
        <p:nvPicPr>
          <p:cNvPr id="4" name="Picture 3">
            <a:extLst>
              <a:ext uri="{FF2B5EF4-FFF2-40B4-BE49-F238E27FC236}">
                <a16:creationId xmlns:a16="http://schemas.microsoft.com/office/drawing/2014/main" id="{F9DCD5FF-6929-10DF-5E91-5E06359DCB5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57675" y="1078028"/>
            <a:ext cx="9881937" cy="5558590"/>
          </a:xfrm>
          <a:prstGeom prst="rect">
            <a:avLst/>
          </a:prstGeom>
          <a:ln w="38100" cap="sq">
            <a:no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344207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C7152DD-F901-1136-BB9E-3BDAB276CB6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2151" y="317633"/>
            <a:ext cx="10510787" cy="6150543"/>
          </a:xfrm>
          <a:prstGeom prst="rect">
            <a:avLst/>
          </a:prstGeom>
        </p:spPr>
      </p:pic>
    </p:spTree>
    <p:extLst>
      <p:ext uri="{BB962C8B-B14F-4D97-AF65-F5344CB8AC3E}">
        <p14:creationId xmlns:p14="http://schemas.microsoft.com/office/powerpoint/2010/main" val="4012642925"/>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Wisp</Template>
  <TotalTime>1994</TotalTime>
  <Words>698</Words>
  <Application>Microsoft Office PowerPoint</Application>
  <PresentationFormat>Widescreen</PresentationFormat>
  <Paragraphs>106</Paragraphs>
  <Slides>24</Slides>
  <Notes>0</Notes>
  <HiddenSlides>0</HiddenSlides>
  <MMClips>0</MMClips>
  <ScaleCrop>false</ScaleCrop>
  <HeadingPairs>
    <vt:vector size="4" baseType="variant">
      <vt:variant>
        <vt:lpstr>Theme</vt:lpstr>
      </vt:variant>
      <vt:variant>
        <vt:i4>1</vt:i4>
      </vt:variant>
      <vt:variant>
        <vt:lpstr>Slide Titles</vt:lpstr>
      </vt:variant>
      <vt:variant>
        <vt:i4>24</vt:i4>
      </vt:variant>
    </vt:vector>
  </HeadingPairs>
  <TitlesOfParts>
    <vt:vector size="25" baseType="lpstr">
      <vt:lpstr>Wisp</vt:lpstr>
      <vt:lpstr>Contents - </vt:lpstr>
      <vt:lpstr>Introduction</vt:lpstr>
      <vt:lpstr>Choice of topic </vt:lpstr>
      <vt:lpstr>Proposed System </vt:lpstr>
      <vt:lpstr>Methodology</vt:lpstr>
      <vt:lpstr>Proposed System Model </vt:lpstr>
      <vt:lpstr>Proposed Approach</vt:lpstr>
      <vt:lpstr>Screenshots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System Requirements</vt:lpstr>
      <vt:lpstr>Technologies Used</vt:lpstr>
      <vt:lpstr>Applications </vt:lpstr>
      <vt:lpstr>Advantages</vt:lpstr>
      <vt:lpstr>Limitations</vt:lpstr>
      <vt:lpstr>Conclusion </vt:lpstr>
      <vt:lpstr>Future Scope </vt:lpstr>
      <vt:lpstr> 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arjun jagtap</dc:creator>
  <cp:lastModifiedBy>arjun jagtap</cp:lastModifiedBy>
  <cp:revision>20</cp:revision>
  <dcterms:created xsi:type="dcterms:W3CDTF">2022-09-21T06:41:32Z</dcterms:created>
  <dcterms:modified xsi:type="dcterms:W3CDTF">2023-11-07T05:16:42Z</dcterms:modified>
</cp:coreProperties>
</file>

<file path=docProps/thumbnail.jpeg>
</file>